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3C9FB-CA7C-41A4-AB37-C5A204B3753F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BA11641-7BE8-4998-B201-6888FF75029B}">
      <dgm:prSet phldrT="[Testo]"/>
      <dgm:spPr/>
      <dgm:t>
        <a:bodyPr/>
        <a:lstStyle/>
        <a:p>
          <a:r>
            <a:rPr lang="it-IT" dirty="0" smtClean="0"/>
            <a:t>Plan</a:t>
          </a:r>
          <a:endParaRPr lang="it-IT" dirty="0"/>
        </a:p>
      </dgm:t>
    </dgm:pt>
    <dgm:pt modelId="{91E9D226-AC0A-4B0B-9EDC-8F4EEBAD911A}" type="parTrans" cxnId="{7FBF2707-9D5D-46F3-B542-2E4592AE6FB5}">
      <dgm:prSet/>
      <dgm:spPr/>
      <dgm:t>
        <a:bodyPr/>
        <a:lstStyle/>
        <a:p>
          <a:endParaRPr lang="it-IT"/>
        </a:p>
      </dgm:t>
    </dgm:pt>
    <dgm:pt modelId="{36F054EE-10C0-4B58-801D-374C9EB1D7AC}" type="sibTrans" cxnId="{7FBF2707-9D5D-46F3-B542-2E4592AE6FB5}">
      <dgm:prSet/>
      <dgm:spPr>
        <a:solidFill>
          <a:schemeClr val="accent1"/>
        </a:solidFill>
      </dgm:spPr>
      <dgm:t>
        <a:bodyPr/>
        <a:lstStyle/>
        <a:p>
          <a:endParaRPr lang="it-IT"/>
        </a:p>
      </dgm:t>
    </dgm:pt>
    <dgm:pt modelId="{4E46D26C-3E67-4DC6-B733-A8445DEE3B61}">
      <dgm:prSet phldrT="[Testo]"/>
      <dgm:spPr/>
      <dgm:t>
        <a:bodyPr/>
        <a:lstStyle/>
        <a:p>
          <a:r>
            <a:rPr lang="it-IT" dirty="0" smtClean="0"/>
            <a:t>Interazione</a:t>
          </a:r>
          <a:endParaRPr lang="it-IT" dirty="0"/>
        </a:p>
      </dgm:t>
    </dgm:pt>
    <dgm:pt modelId="{FF07B38A-D8FF-4797-B468-50AA5E85A8E7}" type="parTrans" cxnId="{C91CACA4-A314-4E42-9786-37EC156F8A71}">
      <dgm:prSet/>
      <dgm:spPr/>
      <dgm:t>
        <a:bodyPr/>
        <a:lstStyle/>
        <a:p>
          <a:endParaRPr lang="it-IT"/>
        </a:p>
      </dgm:t>
    </dgm:pt>
    <dgm:pt modelId="{AD1E8AF9-5277-4866-BCFD-EB8C27FBE83E}" type="sibTrans" cxnId="{C91CACA4-A314-4E42-9786-37EC156F8A71}">
      <dgm:prSet/>
      <dgm:spPr>
        <a:solidFill>
          <a:schemeClr val="accent1"/>
        </a:solidFill>
      </dgm:spPr>
      <dgm:t>
        <a:bodyPr/>
        <a:lstStyle/>
        <a:p>
          <a:endParaRPr lang="it-IT"/>
        </a:p>
      </dgm:t>
    </dgm:pt>
    <dgm:pt modelId="{DC7706BD-2DAB-484C-84A1-8769DDCD399A}">
      <dgm:prSet phldrT="[Testo]"/>
      <dgm:spPr/>
      <dgm:t>
        <a:bodyPr/>
        <a:lstStyle/>
        <a:p>
          <a:r>
            <a:rPr lang="it-IT" dirty="0" smtClean="0"/>
            <a:t>Stima della Posa</a:t>
          </a:r>
          <a:endParaRPr lang="it-IT" dirty="0"/>
        </a:p>
      </dgm:t>
    </dgm:pt>
    <dgm:pt modelId="{49F748CD-9D3D-49DB-B699-FD89252781D8}" type="parTrans" cxnId="{08925231-56D2-4732-8FC1-5E0D55D84EF5}">
      <dgm:prSet/>
      <dgm:spPr/>
      <dgm:t>
        <a:bodyPr/>
        <a:lstStyle/>
        <a:p>
          <a:endParaRPr lang="it-IT"/>
        </a:p>
      </dgm:t>
    </dgm:pt>
    <dgm:pt modelId="{0FF01151-45E7-45EF-96B3-F2C7A8208D66}" type="sibTrans" cxnId="{08925231-56D2-4732-8FC1-5E0D55D84EF5}">
      <dgm:prSet/>
      <dgm:spPr/>
      <dgm:t>
        <a:bodyPr/>
        <a:lstStyle/>
        <a:p>
          <a:endParaRPr lang="it-IT"/>
        </a:p>
      </dgm:t>
    </dgm:pt>
    <dgm:pt modelId="{C0C749E1-011B-4070-8566-F3E6EE19FB25}" type="pres">
      <dgm:prSet presAssocID="{B813C9FB-CA7C-41A4-AB37-C5A204B3753F}" presName="Name0" presStyleCnt="0">
        <dgm:presLayoutVars>
          <dgm:dir/>
          <dgm:resizeHandles val="exact"/>
        </dgm:presLayoutVars>
      </dgm:prSet>
      <dgm:spPr/>
    </dgm:pt>
    <dgm:pt modelId="{EC8ACAC7-91E2-445D-9B68-BE3CB58D53E8}" type="pres">
      <dgm:prSet presAssocID="{2BA11641-7BE8-4998-B201-6888FF75029B}" presName="composite" presStyleCnt="0"/>
      <dgm:spPr/>
    </dgm:pt>
    <dgm:pt modelId="{D3D0A1B6-CB02-4203-BC6F-52EB3B53DABA}" type="pres">
      <dgm:prSet presAssocID="{2BA11641-7BE8-4998-B201-6888FF75029B}" presName="imagSh" presStyleLbl="bgImgPlace1" presStyleIdx="0" presStyleCnt="3" custScaleX="89901" custScaleY="84426" custLinFactNeighborX="3235" custLinFactNeighborY="-5050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F5C98A7-67A5-43D0-830A-A0077C426E60}" type="pres">
      <dgm:prSet presAssocID="{2BA11641-7BE8-4998-B201-6888FF75029B}" presName="txNode" presStyleLbl="node1" presStyleIdx="0" presStyleCnt="3" custScaleY="30689" custLinFactNeighborX="-19917" custLinFactNeighborY="-7762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6E16474-4E14-45AA-8169-626486700405}" type="pres">
      <dgm:prSet presAssocID="{36F054EE-10C0-4B58-801D-374C9EB1D7AC}" presName="sibTrans" presStyleLbl="sibTrans2D1" presStyleIdx="0" presStyleCnt="2"/>
      <dgm:spPr/>
    </dgm:pt>
    <dgm:pt modelId="{02879EFD-CB8B-4FBA-8D74-1E7A0EDE027D}" type="pres">
      <dgm:prSet presAssocID="{36F054EE-10C0-4B58-801D-374C9EB1D7AC}" presName="connTx" presStyleLbl="sibTrans2D1" presStyleIdx="0" presStyleCnt="2"/>
      <dgm:spPr/>
    </dgm:pt>
    <dgm:pt modelId="{FE68D48B-3DBB-483E-9AE2-FB56FB9A2CE8}" type="pres">
      <dgm:prSet presAssocID="{4E46D26C-3E67-4DC6-B733-A8445DEE3B61}" presName="composite" presStyleCnt="0"/>
      <dgm:spPr/>
    </dgm:pt>
    <dgm:pt modelId="{EBCC7478-CA16-4F99-8648-01DE8ED7AF43}" type="pres">
      <dgm:prSet presAssocID="{4E46D26C-3E67-4DC6-B733-A8445DEE3B61}" presName="imagSh" presStyleLbl="bgImgPlace1" presStyleIdx="1" presStyleCnt="3" custScaleX="88361" custScaleY="82280" custLinFactNeighborX="-6505" custLinFactNeighborY="-4999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it-IT"/>
        </a:p>
      </dgm:t>
    </dgm:pt>
    <dgm:pt modelId="{8F2C21E1-0ED5-4E02-AEE6-7412ADEE77AE}" type="pres">
      <dgm:prSet presAssocID="{4E46D26C-3E67-4DC6-B733-A8445DEE3B61}" presName="txNode" presStyleLbl="node1" presStyleIdx="1" presStyleCnt="3" custScaleY="30559" custLinFactNeighborX="-23679" custLinFactNeighborY="-7739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7DF80A-7177-4C79-B26D-5DA20637B7B7}" type="pres">
      <dgm:prSet presAssocID="{AD1E8AF9-5277-4866-BCFD-EB8C27FBE83E}" presName="sibTrans" presStyleLbl="sibTrans2D1" presStyleIdx="1" presStyleCnt="2"/>
      <dgm:spPr/>
    </dgm:pt>
    <dgm:pt modelId="{3F75852E-2F5F-4D06-A4F0-E3451B5301AA}" type="pres">
      <dgm:prSet presAssocID="{AD1E8AF9-5277-4866-BCFD-EB8C27FBE83E}" presName="connTx" presStyleLbl="sibTrans2D1" presStyleIdx="1" presStyleCnt="2"/>
      <dgm:spPr/>
    </dgm:pt>
    <dgm:pt modelId="{C37CA974-71C3-43EA-BC5C-409D0B31F9BB}" type="pres">
      <dgm:prSet presAssocID="{DC7706BD-2DAB-484C-84A1-8769DDCD399A}" presName="composite" presStyleCnt="0"/>
      <dgm:spPr/>
    </dgm:pt>
    <dgm:pt modelId="{F9357EA9-42AC-41F5-8B9D-CA5356AAE9C1}" type="pres">
      <dgm:prSet presAssocID="{DC7706BD-2DAB-484C-84A1-8769DDCD399A}" presName="imagSh" presStyleLbl="bgImgPlace1" presStyleIdx="2" presStyleCnt="3" custScaleX="71070" custScaleY="79463" custLinFactNeighborX="-11791" custLinFactNeighborY="-491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F84DBFC-6F92-4F83-97F9-0115637B645A}" type="pres">
      <dgm:prSet presAssocID="{DC7706BD-2DAB-484C-84A1-8769DDCD399A}" presName="txNode" presStyleLbl="node1" presStyleIdx="2" presStyleCnt="3" custScaleY="30999" custLinFactNeighborX="-29509" custLinFactNeighborY="-7854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F0B7837-5BFB-421C-A188-7FFB270EA153}" type="presOf" srcId="{AD1E8AF9-5277-4866-BCFD-EB8C27FBE83E}" destId="{487DF80A-7177-4C79-B26D-5DA20637B7B7}" srcOrd="0" destOrd="0" presId="urn:microsoft.com/office/officeart/2005/8/layout/hProcess10"/>
    <dgm:cxn modelId="{F3D61B18-B95F-4A74-8307-11B4D45C0EA5}" type="presOf" srcId="{4E46D26C-3E67-4DC6-B733-A8445DEE3B61}" destId="{8F2C21E1-0ED5-4E02-AEE6-7412ADEE77AE}" srcOrd="0" destOrd="0" presId="urn:microsoft.com/office/officeart/2005/8/layout/hProcess10"/>
    <dgm:cxn modelId="{5D08C54E-2045-4B42-AC2D-7320B85B83E5}" type="presOf" srcId="{36F054EE-10C0-4B58-801D-374C9EB1D7AC}" destId="{96E16474-4E14-45AA-8169-626486700405}" srcOrd="0" destOrd="0" presId="urn:microsoft.com/office/officeart/2005/8/layout/hProcess10"/>
    <dgm:cxn modelId="{AD210E88-FBBF-4CFA-93D9-3F0D84426659}" type="presOf" srcId="{AD1E8AF9-5277-4866-BCFD-EB8C27FBE83E}" destId="{3F75852E-2F5F-4D06-A4F0-E3451B5301AA}" srcOrd="1" destOrd="0" presId="urn:microsoft.com/office/officeart/2005/8/layout/hProcess10"/>
    <dgm:cxn modelId="{08925231-56D2-4732-8FC1-5E0D55D84EF5}" srcId="{B813C9FB-CA7C-41A4-AB37-C5A204B3753F}" destId="{DC7706BD-2DAB-484C-84A1-8769DDCD399A}" srcOrd="2" destOrd="0" parTransId="{49F748CD-9D3D-49DB-B699-FD89252781D8}" sibTransId="{0FF01151-45E7-45EF-96B3-F2C7A8208D66}"/>
    <dgm:cxn modelId="{96B38B19-5AA2-4510-92E3-F23029A978A7}" type="presOf" srcId="{DC7706BD-2DAB-484C-84A1-8769DDCD399A}" destId="{2F84DBFC-6F92-4F83-97F9-0115637B645A}" srcOrd="0" destOrd="0" presId="urn:microsoft.com/office/officeart/2005/8/layout/hProcess10"/>
    <dgm:cxn modelId="{29B6A358-607B-4E2D-920F-AD7B09C0D82B}" type="presOf" srcId="{2BA11641-7BE8-4998-B201-6888FF75029B}" destId="{BF5C98A7-67A5-43D0-830A-A0077C426E60}" srcOrd="0" destOrd="0" presId="urn:microsoft.com/office/officeart/2005/8/layout/hProcess10"/>
    <dgm:cxn modelId="{C91CACA4-A314-4E42-9786-37EC156F8A71}" srcId="{B813C9FB-CA7C-41A4-AB37-C5A204B3753F}" destId="{4E46D26C-3E67-4DC6-B733-A8445DEE3B61}" srcOrd="1" destOrd="0" parTransId="{FF07B38A-D8FF-4797-B468-50AA5E85A8E7}" sibTransId="{AD1E8AF9-5277-4866-BCFD-EB8C27FBE83E}"/>
    <dgm:cxn modelId="{F992370B-F0D9-4B82-BCDC-E786DAA40044}" type="presOf" srcId="{36F054EE-10C0-4B58-801D-374C9EB1D7AC}" destId="{02879EFD-CB8B-4FBA-8D74-1E7A0EDE027D}" srcOrd="1" destOrd="0" presId="urn:microsoft.com/office/officeart/2005/8/layout/hProcess10"/>
    <dgm:cxn modelId="{5B1A2FF4-A61F-4465-983A-E6193306510A}" type="presOf" srcId="{B813C9FB-CA7C-41A4-AB37-C5A204B3753F}" destId="{C0C749E1-011B-4070-8566-F3E6EE19FB25}" srcOrd="0" destOrd="0" presId="urn:microsoft.com/office/officeart/2005/8/layout/hProcess10"/>
    <dgm:cxn modelId="{7FBF2707-9D5D-46F3-B542-2E4592AE6FB5}" srcId="{B813C9FB-CA7C-41A4-AB37-C5A204B3753F}" destId="{2BA11641-7BE8-4998-B201-6888FF75029B}" srcOrd="0" destOrd="0" parTransId="{91E9D226-AC0A-4B0B-9EDC-8F4EEBAD911A}" sibTransId="{36F054EE-10C0-4B58-801D-374C9EB1D7AC}"/>
    <dgm:cxn modelId="{D4A2206F-8D9E-49B6-8F40-D9174EF3932E}" type="presParOf" srcId="{C0C749E1-011B-4070-8566-F3E6EE19FB25}" destId="{EC8ACAC7-91E2-445D-9B68-BE3CB58D53E8}" srcOrd="0" destOrd="0" presId="urn:microsoft.com/office/officeart/2005/8/layout/hProcess10"/>
    <dgm:cxn modelId="{40D0FE09-3D74-4049-8C05-19526402564D}" type="presParOf" srcId="{EC8ACAC7-91E2-445D-9B68-BE3CB58D53E8}" destId="{D3D0A1B6-CB02-4203-BC6F-52EB3B53DABA}" srcOrd="0" destOrd="0" presId="urn:microsoft.com/office/officeart/2005/8/layout/hProcess10"/>
    <dgm:cxn modelId="{4F806F28-8DB9-40CC-B335-FF869BF29D9E}" type="presParOf" srcId="{EC8ACAC7-91E2-445D-9B68-BE3CB58D53E8}" destId="{BF5C98A7-67A5-43D0-830A-A0077C426E60}" srcOrd="1" destOrd="0" presId="urn:microsoft.com/office/officeart/2005/8/layout/hProcess10"/>
    <dgm:cxn modelId="{61985812-073F-4A12-96B8-263C5E24E160}" type="presParOf" srcId="{C0C749E1-011B-4070-8566-F3E6EE19FB25}" destId="{96E16474-4E14-45AA-8169-626486700405}" srcOrd="1" destOrd="0" presId="urn:microsoft.com/office/officeart/2005/8/layout/hProcess10"/>
    <dgm:cxn modelId="{B17364C2-940C-4181-AE64-A583830D3295}" type="presParOf" srcId="{96E16474-4E14-45AA-8169-626486700405}" destId="{02879EFD-CB8B-4FBA-8D74-1E7A0EDE027D}" srcOrd="0" destOrd="0" presId="urn:microsoft.com/office/officeart/2005/8/layout/hProcess10"/>
    <dgm:cxn modelId="{7139D66F-E22F-4908-BA18-7DACF225A31C}" type="presParOf" srcId="{C0C749E1-011B-4070-8566-F3E6EE19FB25}" destId="{FE68D48B-3DBB-483E-9AE2-FB56FB9A2CE8}" srcOrd="2" destOrd="0" presId="urn:microsoft.com/office/officeart/2005/8/layout/hProcess10"/>
    <dgm:cxn modelId="{A6ECA816-684A-47C3-8E6F-19D0BFD81E95}" type="presParOf" srcId="{FE68D48B-3DBB-483E-9AE2-FB56FB9A2CE8}" destId="{EBCC7478-CA16-4F99-8648-01DE8ED7AF43}" srcOrd="0" destOrd="0" presId="urn:microsoft.com/office/officeart/2005/8/layout/hProcess10"/>
    <dgm:cxn modelId="{76015861-903C-4423-B5A9-5B61F87F539A}" type="presParOf" srcId="{FE68D48B-3DBB-483E-9AE2-FB56FB9A2CE8}" destId="{8F2C21E1-0ED5-4E02-AEE6-7412ADEE77AE}" srcOrd="1" destOrd="0" presId="urn:microsoft.com/office/officeart/2005/8/layout/hProcess10"/>
    <dgm:cxn modelId="{7047404C-84D2-49A7-AC8F-7E4B16258DC5}" type="presParOf" srcId="{C0C749E1-011B-4070-8566-F3E6EE19FB25}" destId="{487DF80A-7177-4C79-B26D-5DA20637B7B7}" srcOrd="3" destOrd="0" presId="urn:microsoft.com/office/officeart/2005/8/layout/hProcess10"/>
    <dgm:cxn modelId="{C234A8FA-0F9C-4F12-980A-3A8978FD92F4}" type="presParOf" srcId="{487DF80A-7177-4C79-B26D-5DA20637B7B7}" destId="{3F75852E-2F5F-4D06-A4F0-E3451B5301AA}" srcOrd="0" destOrd="0" presId="urn:microsoft.com/office/officeart/2005/8/layout/hProcess10"/>
    <dgm:cxn modelId="{4BD6291F-3A3B-49CF-AD72-C53C73755A58}" type="presParOf" srcId="{C0C749E1-011B-4070-8566-F3E6EE19FB25}" destId="{C37CA974-71C3-43EA-BC5C-409D0B31F9BB}" srcOrd="4" destOrd="0" presId="urn:microsoft.com/office/officeart/2005/8/layout/hProcess10"/>
    <dgm:cxn modelId="{BFAC87C3-1EC8-4B71-A3B1-E55978D6906C}" type="presParOf" srcId="{C37CA974-71C3-43EA-BC5C-409D0B31F9BB}" destId="{F9357EA9-42AC-41F5-8B9D-CA5356AAE9C1}" srcOrd="0" destOrd="0" presId="urn:microsoft.com/office/officeart/2005/8/layout/hProcess10"/>
    <dgm:cxn modelId="{A1B75521-9A99-423E-89C6-76D5242BB258}" type="presParOf" srcId="{C37CA974-71C3-43EA-BC5C-409D0B31F9BB}" destId="{2F84DBFC-6F92-4F83-97F9-0115637B645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0A1B6-CB02-4203-BC6F-52EB3B53DABA}">
      <dsp:nvSpPr>
        <dsp:cNvPr id="0" name=""/>
        <dsp:cNvSpPr/>
      </dsp:nvSpPr>
      <dsp:spPr>
        <a:xfrm>
          <a:off x="71239" y="497489"/>
          <a:ext cx="1819581" cy="17087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C98A7-67A5-43D0-830A-A0077C426E60}">
      <dsp:nvSpPr>
        <dsp:cNvPr id="0" name=""/>
        <dsp:cNvSpPr/>
      </dsp:nvSpPr>
      <dsp:spPr>
        <a:xfrm>
          <a:off x="0" y="1706829"/>
          <a:ext cx="2023983" cy="621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smtClean="0"/>
            <a:t>Plan</a:t>
          </a:r>
          <a:endParaRPr lang="it-IT" sz="2100" kern="1200" dirty="0"/>
        </a:p>
      </dsp:txBody>
      <dsp:txXfrm>
        <a:off x="18193" y="1725022"/>
        <a:ext cx="1987597" cy="584754"/>
      </dsp:txXfrm>
    </dsp:sp>
    <dsp:sp modelId="{96E16474-4E14-45AA-8169-626486700405}">
      <dsp:nvSpPr>
        <dsp:cNvPr id="0" name=""/>
        <dsp:cNvSpPr/>
      </dsp:nvSpPr>
      <dsp:spPr>
        <a:xfrm>
          <a:off x="2247457" y="1108705"/>
          <a:ext cx="356636" cy="48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700" kern="1200"/>
        </a:p>
      </dsp:txBody>
      <dsp:txXfrm>
        <a:off x="2247457" y="1205972"/>
        <a:ext cx="249645" cy="291800"/>
      </dsp:txXfrm>
    </dsp:sp>
    <dsp:sp modelId="{EBCC7478-CA16-4F99-8648-01DE8ED7AF43}">
      <dsp:nvSpPr>
        <dsp:cNvPr id="0" name=""/>
        <dsp:cNvSpPr/>
      </dsp:nvSpPr>
      <dsp:spPr>
        <a:xfrm>
          <a:off x="2909782" y="519206"/>
          <a:ext cx="1788411" cy="16653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C21E1-0ED5-4E02-AEE6-7412ADEE77AE}">
      <dsp:nvSpPr>
        <dsp:cNvPr id="0" name=""/>
        <dsp:cNvSpPr/>
      </dsp:nvSpPr>
      <dsp:spPr>
        <a:xfrm>
          <a:off x="2773883" y="1702599"/>
          <a:ext cx="2023983" cy="61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smtClean="0"/>
            <a:t>Interazione</a:t>
          </a:r>
          <a:endParaRPr lang="it-IT" sz="2100" kern="1200" dirty="0"/>
        </a:p>
      </dsp:txBody>
      <dsp:txXfrm>
        <a:off x="2791999" y="1720715"/>
        <a:ext cx="1987751" cy="582277"/>
      </dsp:txXfrm>
    </dsp:sp>
    <dsp:sp modelId="{487DF80A-7177-4C79-B26D-5DA20637B7B7}">
      <dsp:nvSpPr>
        <dsp:cNvPr id="0" name=""/>
        <dsp:cNvSpPr/>
      </dsp:nvSpPr>
      <dsp:spPr>
        <a:xfrm rot="21599994">
          <a:off x="5091837" y="1108703"/>
          <a:ext cx="393643" cy="48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700" kern="1200"/>
        </a:p>
      </dsp:txBody>
      <dsp:txXfrm>
        <a:off x="5091837" y="1205970"/>
        <a:ext cx="275550" cy="291800"/>
      </dsp:txXfrm>
    </dsp:sp>
    <dsp:sp modelId="{F9357EA9-42AC-41F5-8B9D-CA5356AAE9C1}">
      <dsp:nvSpPr>
        <dsp:cNvPr id="0" name=""/>
        <dsp:cNvSpPr/>
      </dsp:nvSpPr>
      <dsp:spPr>
        <a:xfrm>
          <a:off x="5822888" y="547709"/>
          <a:ext cx="1438444" cy="16083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4DBFC-6F92-4F83-97F9-0115637B645A}">
      <dsp:nvSpPr>
        <dsp:cNvPr id="0" name=""/>
        <dsp:cNvSpPr/>
      </dsp:nvSpPr>
      <dsp:spPr>
        <a:xfrm>
          <a:off x="5500996" y="1658410"/>
          <a:ext cx="2023983" cy="62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smtClean="0"/>
            <a:t>Stima della Posa</a:t>
          </a:r>
          <a:endParaRPr lang="it-IT" sz="2100" kern="1200" dirty="0"/>
        </a:p>
      </dsp:txBody>
      <dsp:txXfrm>
        <a:off x="5519372" y="1676786"/>
        <a:ext cx="1987231" cy="590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6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1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56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92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5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54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7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76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4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6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46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AAB1-3973-4887-ACE4-B172CA4E0121}" type="datetimeFigureOut">
              <a:rPr lang="it-IT" smtClean="0"/>
              <a:t>04/05/2016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37CC-09D6-4E10-BAAF-067B88F811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56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2" y="2097833"/>
            <a:ext cx="1162246" cy="947984"/>
          </a:xfrm>
          <a:prstGeom prst="rect">
            <a:avLst/>
          </a:prstGeom>
        </p:spPr>
      </p:pic>
      <p:sp>
        <p:nvSpPr>
          <p:cNvPr id="5" name="Freccia a destra 4"/>
          <p:cNvSpPr/>
          <p:nvPr/>
        </p:nvSpPr>
        <p:spPr>
          <a:xfrm>
            <a:off x="1384682" y="1237297"/>
            <a:ext cx="685800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>
            <a:off x="1379056" y="3278605"/>
            <a:ext cx="666312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48580679"/>
              </p:ext>
            </p:extLst>
          </p:nvPr>
        </p:nvGraphicFramePr>
        <p:xfrm>
          <a:off x="2292013" y="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ttangolo arrotondato 14"/>
          <p:cNvSpPr/>
          <p:nvPr/>
        </p:nvSpPr>
        <p:spPr>
          <a:xfrm>
            <a:off x="2422499" y="2560238"/>
            <a:ext cx="1788411" cy="1665333"/>
          </a:xfrm>
          <a:prstGeom prst="roundRect">
            <a:avLst>
              <a:gd name="adj" fmla="val 1000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uppo 15"/>
          <p:cNvGrpSpPr/>
          <p:nvPr/>
        </p:nvGrpSpPr>
        <p:grpSpPr>
          <a:xfrm>
            <a:off x="2273897" y="3848436"/>
            <a:ext cx="2023983" cy="646312"/>
            <a:chOff x="2628195" y="1669734"/>
            <a:chExt cx="2023983" cy="646312"/>
          </a:xfrm>
        </p:grpSpPr>
        <p:sp>
          <p:nvSpPr>
            <p:cNvPr id="17" name="Rettangolo arrotondato 16"/>
            <p:cNvSpPr/>
            <p:nvPr/>
          </p:nvSpPr>
          <p:spPr>
            <a:xfrm>
              <a:off x="2628195" y="1669734"/>
              <a:ext cx="2023983" cy="61850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ttangolo 17"/>
            <p:cNvSpPr/>
            <p:nvPr/>
          </p:nvSpPr>
          <p:spPr>
            <a:xfrm>
              <a:off x="2664427" y="1733769"/>
              <a:ext cx="1987751" cy="582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dirty="0" smtClean="0"/>
                <a:t>Ptam</a:t>
              </a:r>
              <a:endParaRPr lang="it-IT" sz="2100" kern="1200" dirty="0"/>
            </a:p>
          </p:txBody>
        </p:sp>
      </p:grpSp>
      <p:sp>
        <p:nvSpPr>
          <p:cNvPr id="22" name="Rettangolo 21"/>
          <p:cNvSpPr/>
          <p:nvPr/>
        </p:nvSpPr>
        <p:spPr>
          <a:xfrm>
            <a:off x="1379058" y="1351875"/>
            <a:ext cx="117222" cy="223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ngolare in su 22"/>
          <p:cNvSpPr/>
          <p:nvPr/>
        </p:nvSpPr>
        <p:spPr>
          <a:xfrm rot="10800000" flipH="1">
            <a:off x="4410250" y="3200398"/>
            <a:ext cx="1777392" cy="764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5006643" y="4136241"/>
            <a:ext cx="2023983" cy="646312"/>
            <a:chOff x="2628195" y="1669734"/>
            <a:chExt cx="2023983" cy="646312"/>
          </a:xfrm>
        </p:grpSpPr>
        <p:sp>
          <p:nvSpPr>
            <p:cNvPr id="26" name="Rettangolo arrotondato 25"/>
            <p:cNvSpPr/>
            <p:nvPr/>
          </p:nvSpPr>
          <p:spPr>
            <a:xfrm>
              <a:off x="2628195" y="1669734"/>
              <a:ext cx="2023983" cy="61850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ttangolo 26"/>
            <p:cNvSpPr/>
            <p:nvPr/>
          </p:nvSpPr>
          <p:spPr>
            <a:xfrm>
              <a:off x="2664427" y="1733769"/>
              <a:ext cx="1987751" cy="582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dirty="0" smtClean="0"/>
                <a:t>Stima del fattore di scala</a:t>
              </a:r>
              <a:endParaRPr lang="it-IT" sz="2100" kern="1200" dirty="0"/>
            </a:p>
          </p:txBody>
        </p:sp>
      </p:grpSp>
      <p:sp>
        <p:nvSpPr>
          <p:cNvPr id="28" name="Rettangolo arrotondato 27"/>
          <p:cNvSpPr/>
          <p:nvPr/>
        </p:nvSpPr>
        <p:spPr>
          <a:xfrm>
            <a:off x="2422499" y="4878946"/>
            <a:ext cx="1545270" cy="758270"/>
          </a:xfrm>
          <a:prstGeom prst="roundRect">
            <a:avLst>
              <a:gd name="adj" fmla="val 10000"/>
            </a:avLst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4000" r="-3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Rettangolo arrotondato 29"/>
          <p:cNvSpPr/>
          <p:nvPr/>
        </p:nvSpPr>
        <p:spPr>
          <a:xfrm>
            <a:off x="2207356" y="5450425"/>
            <a:ext cx="2245753" cy="570989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it-IT" sz="2000" dirty="0" smtClean="0"/>
              <a:t>Robot</a:t>
            </a:r>
            <a:endParaRPr lang="it-IT" sz="2000" dirty="0"/>
          </a:p>
        </p:txBody>
      </p:sp>
      <p:sp>
        <p:nvSpPr>
          <p:cNvPr id="34" name="Freccia angolare in su 33"/>
          <p:cNvSpPr/>
          <p:nvPr/>
        </p:nvSpPr>
        <p:spPr>
          <a:xfrm rot="10800000" flipH="1" flipV="1">
            <a:off x="4668252" y="5025655"/>
            <a:ext cx="1519390" cy="7860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/>
          <p:cNvSpPr/>
          <p:nvPr/>
        </p:nvSpPr>
        <p:spPr>
          <a:xfrm rot="16200000">
            <a:off x="5634259" y="2640929"/>
            <a:ext cx="685800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ngolare in su 35"/>
          <p:cNvSpPr/>
          <p:nvPr/>
        </p:nvSpPr>
        <p:spPr>
          <a:xfrm rot="10800000" flipH="1" flipV="1">
            <a:off x="7375358" y="2468644"/>
            <a:ext cx="1895112" cy="2187578"/>
          </a:xfrm>
          <a:prstGeom prst="bentUpArrow">
            <a:avLst>
              <a:gd name="adj1" fmla="val 15014"/>
              <a:gd name="adj2" fmla="val 25000"/>
              <a:gd name="adj3" fmla="val 19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899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Lord Vicious</dc:creator>
  <cp:lastModifiedBy>Lord Vicious</cp:lastModifiedBy>
  <cp:revision>5</cp:revision>
  <dcterms:created xsi:type="dcterms:W3CDTF">2016-05-04T12:33:36Z</dcterms:created>
  <dcterms:modified xsi:type="dcterms:W3CDTF">2016-05-04T13:10:16Z</dcterms:modified>
</cp:coreProperties>
</file>