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8.gif" ContentType="image/gif"/>
  <Override PartName="/ppt/media/image5.png" ContentType="image/png"/>
  <Override PartName="/ppt/media/image7.png" ContentType="image/png"/>
  <Override PartName="/ppt/media/image4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5/5/16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C7744C1-5512-42BC-A89A-CC6BB95C8C8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image" Target="../media/image8.gif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magin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2680" y="2097720"/>
            <a:ext cx="1161720" cy="94752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1384560" y="1237320"/>
            <a:ext cx="685440" cy="43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41" name="CustomShape 2"/>
          <p:cNvSpPr/>
          <p:nvPr/>
        </p:nvSpPr>
        <p:spPr>
          <a:xfrm>
            <a:off x="1379160" y="3278520"/>
            <a:ext cx="666000" cy="43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42" name="CustomShape 3"/>
          <p:cNvSpPr/>
          <p:nvPr/>
        </p:nvSpPr>
        <p:spPr>
          <a:xfrm>
            <a:off x="2363400" y="497520"/>
            <a:ext cx="1819080" cy="1708560"/>
          </a:xfrm>
          <a:prstGeom prst="roundRect">
            <a:avLst>
              <a:gd name="adj" fmla="val 10000"/>
            </a:avLst>
          </a:prstGeom>
          <a:blipFill>
            <a:blip r:embed="rId2"/>
            <a:stretch>
              <a:fillRect/>
            </a:stretch>
          </a:blipFill>
          <a:ln w="12600">
            <a:solidFill>
              <a:srgbClr val="ffffff"/>
            </a:solidFill>
            <a:miter/>
          </a:ln>
        </p:spPr>
      </p:sp>
      <p:sp>
        <p:nvSpPr>
          <p:cNvPr id="43" name="CustomShape 4"/>
          <p:cNvSpPr/>
          <p:nvPr/>
        </p:nvSpPr>
        <p:spPr>
          <a:xfrm>
            <a:off x="2292120" y="1706760"/>
            <a:ext cx="2023560" cy="620640"/>
          </a:xfrm>
          <a:prstGeom prst="roundRect">
            <a:avLst>
              <a:gd name="adj" fmla="val 10000"/>
            </a:avLst>
          </a:prstGeom>
          <a:solidFill>
            <a:srgbClr val="5b9bd5"/>
          </a:solidFill>
          <a:ln w="12600">
            <a:solidFill>
              <a:srgbClr val="ffffff"/>
            </a:solidFill>
            <a:miter/>
          </a:ln>
        </p:spPr>
        <p:txBody>
          <a:bodyPr lIns="79920" rIns="79920" tIns="98280" bIns="97920" anchor="ctr"/>
          <a:p>
            <a:pPr algn="ctr">
              <a:lnSpc>
                <a:spcPct val="90000"/>
              </a:lnSpc>
            </a:pPr>
            <a:r>
              <a:rPr lang="en-US" sz="2100">
                <a:solidFill>
                  <a:srgbClr val="ffffff"/>
                </a:solidFill>
                <a:latin typeface="Calibri"/>
              </a:rPr>
              <a:t>Plan</a:t>
            </a:r>
            <a:endParaRPr/>
          </a:p>
        </p:txBody>
      </p:sp>
      <p:sp>
        <p:nvSpPr>
          <p:cNvPr id="44" name="CustomShape 5"/>
          <p:cNvSpPr/>
          <p:nvPr/>
        </p:nvSpPr>
        <p:spPr>
          <a:xfrm>
            <a:off x="4539600" y="1108800"/>
            <a:ext cx="356400" cy="48600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5b9bd5"/>
          </a:solidFill>
          <a:ln>
            <a:noFill/>
          </a:ln>
        </p:spPr>
      </p:sp>
      <p:sp>
        <p:nvSpPr>
          <p:cNvPr id="45" name="CustomShape 6"/>
          <p:cNvSpPr/>
          <p:nvPr/>
        </p:nvSpPr>
        <p:spPr>
          <a:xfrm>
            <a:off x="5201640" y="519120"/>
            <a:ext cx="1788120" cy="1665000"/>
          </a:xfrm>
          <a:prstGeom prst="roundRect">
            <a:avLst>
              <a:gd name="adj" fmla="val 10000"/>
            </a:avLst>
          </a:prstGeom>
          <a:blipFill>
            <a:blip r:embed="rId3"/>
            <a:stretch>
              <a:fillRect/>
            </a:stretch>
          </a:blipFill>
          <a:ln w="12600">
            <a:solidFill>
              <a:srgbClr val="ffffff"/>
            </a:solidFill>
            <a:miter/>
          </a:ln>
        </p:spPr>
      </p:sp>
      <p:sp>
        <p:nvSpPr>
          <p:cNvPr id="46" name="CustomShape 7"/>
          <p:cNvSpPr/>
          <p:nvPr/>
        </p:nvSpPr>
        <p:spPr>
          <a:xfrm>
            <a:off x="5065920" y="1702440"/>
            <a:ext cx="2023560" cy="618120"/>
          </a:xfrm>
          <a:prstGeom prst="roundRect">
            <a:avLst>
              <a:gd name="adj" fmla="val 10000"/>
            </a:avLst>
          </a:prstGeom>
          <a:solidFill>
            <a:srgbClr val="5b9bd5"/>
          </a:solidFill>
          <a:ln w="12600">
            <a:solidFill>
              <a:srgbClr val="ffffff"/>
            </a:solidFill>
            <a:miter/>
          </a:ln>
        </p:spPr>
        <p:txBody>
          <a:bodyPr lIns="79920" rIns="79920" tIns="97920" bIns="98280" anchor="ctr"/>
          <a:p>
            <a:pPr algn="ctr">
              <a:lnSpc>
                <a:spcPct val="90000"/>
              </a:lnSpc>
            </a:pPr>
            <a:r>
              <a:rPr lang="en-US" sz="2100">
                <a:solidFill>
                  <a:srgbClr val="ffffff"/>
                </a:solidFill>
                <a:latin typeface="Calibri"/>
              </a:rPr>
              <a:t>Tracking</a:t>
            </a:r>
            <a:endParaRPr/>
          </a:p>
        </p:txBody>
      </p:sp>
      <p:sp>
        <p:nvSpPr>
          <p:cNvPr id="47" name="CustomShape 8"/>
          <p:cNvSpPr/>
          <p:nvPr/>
        </p:nvSpPr>
        <p:spPr>
          <a:xfrm>
            <a:off x="7383960" y="1108800"/>
            <a:ext cx="393120" cy="48600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5b9bd5"/>
          </a:solidFill>
          <a:ln>
            <a:noFill/>
          </a:ln>
        </p:spPr>
      </p:sp>
      <p:sp>
        <p:nvSpPr>
          <p:cNvPr id="48" name="CustomShape 9"/>
          <p:cNvSpPr/>
          <p:nvPr/>
        </p:nvSpPr>
        <p:spPr>
          <a:xfrm>
            <a:off x="8114760" y="547560"/>
            <a:ext cx="1438200" cy="1608120"/>
          </a:xfrm>
          <a:prstGeom prst="roundRect">
            <a:avLst>
              <a:gd name="adj" fmla="val 10000"/>
            </a:avLst>
          </a:prstGeom>
          <a:blipFill>
            <a:blip r:embed="rId4"/>
            <a:stretch>
              <a:fillRect/>
            </a:stretch>
          </a:blipFill>
          <a:ln w="12600">
            <a:solidFill>
              <a:srgbClr val="ffffff"/>
            </a:solidFill>
            <a:miter/>
          </a:ln>
        </p:spPr>
      </p:sp>
      <p:sp>
        <p:nvSpPr>
          <p:cNvPr id="49" name="CustomShape 10"/>
          <p:cNvSpPr/>
          <p:nvPr/>
        </p:nvSpPr>
        <p:spPr>
          <a:xfrm>
            <a:off x="7792920" y="1658520"/>
            <a:ext cx="2023560" cy="627120"/>
          </a:xfrm>
          <a:prstGeom prst="roundRect">
            <a:avLst>
              <a:gd name="adj" fmla="val 10000"/>
            </a:avLst>
          </a:prstGeom>
          <a:solidFill>
            <a:srgbClr val="5b9bd5"/>
          </a:solidFill>
          <a:ln w="12600">
            <a:solidFill>
              <a:srgbClr val="ffffff"/>
            </a:solidFill>
            <a:miter/>
          </a:ln>
        </p:spPr>
        <p:txBody>
          <a:bodyPr lIns="79920" rIns="79920" tIns="98280" bIns="98280" anchor="ctr"/>
          <a:p>
            <a:pPr algn="ctr">
              <a:lnSpc>
                <a:spcPct val="90000"/>
              </a:lnSpc>
            </a:pPr>
            <a:r>
              <a:rPr lang="en-US" sz="2100">
                <a:solidFill>
                  <a:srgbClr val="ffffff"/>
                </a:solidFill>
                <a:latin typeface="Calibri"/>
              </a:rPr>
              <a:t>Stima della Posa</a:t>
            </a:r>
            <a:endParaRPr/>
          </a:p>
        </p:txBody>
      </p:sp>
      <p:sp>
        <p:nvSpPr>
          <p:cNvPr id="50" name="CustomShape 11"/>
          <p:cNvSpPr/>
          <p:nvPr/>
        </p:nvSpPr>
        <p:spPr>
          <a:xfrm>
            <a:off x="2422440" y="2560320"/>
            <a:ext cx="1788120" cy="1665000"/>
          </a:xfrm>
          <a:prstGeom prst="roundRect">
            <a:avLst>
              <a:gd name="adj" fmla="val 10000"/>
            </a:avLst>
          </a:prstGeom>
          <a:blipFill>
            <a:blip r:embed="rId5"/>
            <a:stretch>
              <a:fillRect/>
            </a:stretch>
          </a:blipFill>
          <a:ln w="12600">
            <a:solidFill>
              <a:srgbClr val="ffffff"/>
            </a:solidFill>
            <a:miter/>
          </a:ln>
        </p:spPr>
      </p:sp>
      <p:sp>
        <p:nvSpPr>
          <p:cNvPr id="51" name="CustomShape 12"/>
          <p:cNvSpPr/>
          <p:nvPr/>
        </p:nvSpPr>
        <p:spPr>
          <a:xfrm>
            <a:off x="2273760" y="3848400"/>
            <a:ext cx="2023560" cy="618120"/>
          </a:xfrm>
          <a:prstGeom prst="roundRect">
            <a:avLst>
              <a:gd name="adj" fmla="val 10000"/>
            </a:avLst>
          </a:prstGeom>
          <a:solidFill>
            <a:srgbClr val="5b9bd5"/>
          </a:solidFill>
          <a:ln w="12600">
            <a:solidFill>
              <a:srgbClr val="ffffff"/>
            </a:solidFill>
            <a:miter/>
          </a:ln>
        </p:spPr>
      </p:sp>
      <p:sp>
        <p:nvSpPr>
          <p:cNvPr id="52" name="CustomShape 13"/>
          <p:cNvSpPr/>
          <p:nvPr/>
        </p:nvSpPr>
        <p:spPr>
          <a:xfrm>
            <a:off x="2310120" y="3912480"/>
            <a:ext cx="1987560" cy="581760"/>
          </a:xfrm>
          <a:prstGeom prst="rect">
            <a:avLst/>
          </a:prstGeom>
          <a:noFill/>
          <a:ln>
            <a:noFill/>
          </a:ln>
        </p:spPr>
        <p:txBody>
          <a:bodyPr lIns="79920" rIns="79920" tIns="79920" bIns="79920" anchor="ctr"/>
          <a:p>
            <a:pPr algn="ctr">
              <a:lnSpc>
                <a:spcPct val="90000"/>
              </a:lnSpc>
            </a:pPr>
            <a:r>
              <a:rPr lang="en-US" sz="2100">
                <a:solidFill>
                  <a:srgbClr val="ffffff"/>
                </a:solidFill>
                <a:latin typeface="Calibri"/>
              </a:rPr>
              <a:t>Ptam</a:t>
            </a:r>
            <a:endParaRPr/>
          </a:p>
        </p:txBody>
      </p:sp>
      <p:sp>
        <p:nvSpPr>
          <p:cNvPr id="53" name="CustomShape 14"/>
          <p:cNvSpPr/>
          <p:nvPr/>
        </p:nvSpPr>
        <p:spPr>
          <a:xfrm>
            <a:off x="1379160" y="1351800"/>
            <a:ext cx="117000" cy="22330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54" name="CustomShape 15"/>
          <p:cNvSpPr/>
          <p:nvPr/>
        </p:nvSpPr>
        <p:spPr>
          <a:xfrm flipH="1" rot="10800000">
            <a:off x="4410720" y="3200760"/>
            <a:ext cx="1776960" cy="7635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55" name="CustomShape 16"/>
          <p:cNvSpPr/>
          <p:nvPr/>
        </p:nvSpPr>
        <p:spPr>
          <a:xfrm>
            <a:off x="5006520" y="4136400"/>
            <a:ext cx="2023560" cy="618120"/>
          </a:xfrm>
          <a:prstGeom prst="roundRect">
            <a:avLst>
              <a:gd name="adj" fmla="val 10000"/>
            </a:avLst>
          </a:prstGeom>
          <a:solidFill>
            <a:srgbClr val="5b9bd5"/>
          </a:solidFill>
          <a:ln w="12600">
            <a:solidFill>
              <a:srgbClr val="ffffff"/>
            </a:solidFill>
            <a:miter/>
          </a:ln>
        </p:spPr>
      </p:sp>
      <p:sp>
        <p:nvSpPr>
          <p:cNvPr id="56" name="CustomShape 17"/>
          <p:cNvSpPr/>
          <p:nvPr/>
        </p:nvSpPr>
        <p:spPr>
          <a:xfrm>
            <a:off x="5042880" y="4200120"/>
            <a:ext cx="1987560" cy="581760"/>
          </a:xfrm>
          <a:prstGeom prst="rect">
            <a:avLst/>
          </a:prstGeom>
          <a:noFill/>
          <a:ln>
            <a:noFill/>
          </a:ln>
        </p:spPr>
        <p:txBody>
          <a:bodyPr lIns="79920" rIns="79920" tIns="79920" bIns="79920" anchor="ctr"/>
          <a:p>
            <a:pPr algn="ctr">
              <a:lnSpc>
                <a:spcPct val="90000"/>
              </a:lnSpc>
            </a:pPr>
            <a:r>
              <a:rPr lang="en-US" sz="2100">
                <a:solidFill>
                  <a:srgbClr val="ffffff"/>
                </a:solidFill>
                <a:latin typeface="Calibri"/>
              </a:rPr>
              <a:t>Stima del fattore di scala</a:t>
            </a:r>
            <a:endParaRPr/>
          </a:p>
        </p:txBody>
      </p:sp>
      <p:sp>
        <p:nvSpPr>
          <p:cNvPr id="57" name="CustomShape 18"/>
          <p:cNvSpPr/>
          <p:nvPr/>
        </p:nvSpPr>
        <p:spPr>
          <a:xfrm>
            <a:off x="2422440" y="4879080"/>
            <a:ext cx="1544760" cy="757800"/>
          </a:xfrm>
          <a:prstGeom prst="roundRect">
            <a:avLst>
              <a:gd name="adj" fmla="val 10000"/>
            </a:avLst>
          </a:prstGeom>
          <a:blipFill>
            <a:blip r:embed="rId6"/>
            <a:stretch>
              <a:fillRect/>
            </a:stretch>
          </a:blipFill>
          <a:ln w="12600">
            <a:solidFill>
              <a:srgbClr val="ffffff"/>
            </a:solidFill>
            <a:miter/>
          </a:ln>
        </p:spPr>
      </p:sp>
      <p:sp>
        <p:nvSpPr>
          <p:cNvPr id="58" name="CustomShape 19"/>
          <p:cNvSpPr/>
          <p:nvPr/>
        </p:nvSpPr>
        <p:spPr>
          <a:xfrm>
            <a:off x="2207520" y="5450400"/>
            <a:ext cx="2245320" cy="570600"/>
          </a:xfrm>
          <a:prstGeom prst="roundRect">
            <a:avLst>
              <a:gd name="adj" fmla="val 10000"/>
            </a:avLst>
          </a:prstGeom>
          <a:solidFill>
            <a:srgbClr val="5b9bd5"/>
          </a:solidFill>
          <a:ln w="12600">
            <a:solidFill>
              <a:srgbClr val="ffffff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Robot</a:t>
            </a:r>
            <a:endParaRPr/>
          </a:p>
        </p:txBody>
      </p:sp>
      <p:sp>
        <p:nvSpPr>
          <p:cNvPr id="59" name="CustomShape 20"/>
          <p:cNvSpPr/>
          <p:nvPr/>
        </p:nvSpPr>
        <p:spPr>
          <a:xfrm flipH="1" flipV="1" rot="10800000">
            <a:off x="4668480" y="5026320"/>
            <a:ext cx="1519200" cy="7855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60" name="CustomShape 21"/>
          <p:cNvSpPr/>
          <p:nvPr/>
        </p:nvSpPr>
        <p:spPr>
          <a:xfrm rot="16200000">
            <a:off x="5634360" y="2641320"/>
            <a:ext cx="685440" cy="43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61" name="CustomShape 22"/>
          <p:cNvSpPr/>
          <p:nvPr/>
        </p:nvSpPr>
        <p:spPr>
          <a:xfrm flipH="1" flipV="1" rot="10800000">
            <a:off x="7374960" y="2468880"/>
            <a:ext cx="1894680" cy="2187360"/>
          </a:xfrm>
          <a:prstGeom prst="bentUpArrow">
            <a:avLst>
              <a:gd name="adj1" fmla="val 15014"/>
              <a:gd name="adj2" fmla="val 25000"/>
              <a:gd name="adj3" fmla="val 19287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