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About geometries of the PISA/IIT Soft Hand and its ADAMS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r>
              <a:rPr lang="en-US" dirty="0" smtClean="0"/>
              <a:t>: Manuel Bonilla</a:t>
            </a:r>
          </a:p>
          <a:p>
            <a:r>
              <a:rPr lang="en-US" dirty="0" smtClean="0"/>
              <a:t>05/02/2015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51" y="1202575"/>
            <a:ext cx="9096375" cy="44196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12112"/>
            <a:ext cx="10915650" cy="42005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Little finger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24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1011381"/>
            <a:ext cx="6387465" cy="49072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Thumb finger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2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geometries were taken from the assembly of the Pisa/IIT </a:t>
            </a:r>
            <a:r>
              <a:rPr lang="en-US" dirty="0" err="1" smtClean="0"/>
              <a:t>softhand</a:t>
            </a:r>
            <a:r>
              <a:rPr lang="en-US" dirty="0" smtClean="0"/>
              <a:t>. The file hand_geometries_modified.zip contains all geometries.</a:t>
            </a:r>
          </a:p>
          <a:p>
            <a:endParaRPr lang="en-US" dirty="0"/>
          </a:p>
          <a:p>
            <a:r>
              <a:rPr lang="en-US" dirty="0" smtClean="0"/>
              <a:t>If you want to modify them, you must use the same reference frame and save them with the same name. </a:t>
            </a:r>
            <a:r>
              <a:rPr lang="en-US" dirty="0"/>
              <a:t>T</a:t>
            </a:r>
            <a:r>
              <a:rPr lang="en-US" dirty="0" smtClean="0"/>
              <a:t>hen you must substitute the old geometries and import the PISAIIT_HAND.cmd in </a:t>
            </a:r>
            <a:r>
              <a:rPr lang="en-US" dirty="0" err="1" smtClean="0"/>
              <a:t>adams</a:t>
            </a:r>
            <a:r>
              <a:rPr lang="en-US" dirty="0" smtClean="0"/>
              <a:t> to generate the .bin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681297"/>
            <a:ext cx="7181850" cy="529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palm.shl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238" y="547167"/>
            <a:ext cx="5686425" cy="61626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Distal </a:t>
            </a:r>
            <a:r>
              <a:rPr lang="en-US" dirty="0" err="1" smtClean="0"/>
              <a:t>falange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distal.shl</a:t>
            </a:r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35" y="737755"/>
            <a:ext cx="4972050" cy="5715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falange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mid.shl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82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18" y="365125"/>
            <a:ext cx="7477125" cy="61531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Proximal </a:t>
            </a:r>
            <a:r>
              <a:rPr lang="en-US" dirty="0" err="1" smtClean="0"/>
              <a:t>falange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prox.shl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31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473565"/>
            <a:ext cx="5391150" cy="61436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Proximal </a:t>
            </a:r>
            <a:r>
              <a:rPr lang="en-US" dirty="0" err="1" smtClean="0"/>
              <a:t>falange</a:t>
            </a:r>
            <a:r>
              <a:rPr lang="en-US" dirty="0" smtClean="0"/>
              <a:t> for the thumb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prox_thumb.shl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0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023504"/>
            <a:ext cx="7648575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Index finger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1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78" y="1194868"/>
            <a:ext cx="7115175" cy="486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Information About geometries of the PISA/IIT Soft Hand and its ADAMS model</vt:lpstr>
      <vt:lpstr>PowerPoint Presentation</vt:lpstr>
      <vt:lpstr>Palm</vt:lpstr>
      <vt:lpstr>Distal falange</vt:lpstr>
      <vt:lpstr>Middle falange</vt:lpstr>
      <vt:lpstr>Proximal falange</vt:lpstr>
      <vt:lpstr>Proximal falange for the thumb</vt:lpstr>
      <vt:lpstr>Index finger</vt:lpstr>
      <vt:lpstr>Middle finger</vt:lpstr>
      <vt:lpstr>Ring finger</vt:lpstr>
      <vt:lpstr>Little finger</vt:lpstr>
      <vt:lpstr>Thumb finger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kuka</dc:creator>
  <cp:lastModifiedBy>kuka</cp:lastModifiedBy>
  <cp:revision>13</cp:revision>
  <dcterms:created xsi:type="dcterms:W3CDTF">2015-02-05T10:03:25Z</dcterms:created>
  <dcterms:modified xsi:type="dcterms:W3CDTF">2015-02-06T13:59:57Z</dcterms:modified>
</cp:coreProperties>
</file>