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304" r:id="rId5"/>
    <p:sldId id="293" r:id="rId6"/>
    <p:sldId id="305" r:id="rId7"/>
    <p:sldId id="307" r:id="rId8"/>
    <p:sldId id="308" r:id="rId9"/>
    <p:sldId id="310" r:id="rId10"/>
    <p:sldId id="306" r:id="rId11"/>
    <p:sldId id="309" r:id="rId12"/>
    <p:sldId id="312" r:id="rId13"/>
    <p:sldId id="311" r:id="rId14"/>
    <p:sldId id="313" r:id="rId15"/>
    <p:sldId id="314" r:id="rId16"/>
    <p:sldId id="316" r:id="rId17"/>
    <p:sldId id="315" r:id="rId18"/>
    <p:sldId id="317" r:id="rId19"/>
    <p:sldId id="297" r:id="rId20"/>
    <p:sldId id="292" r:id="rId21"/>
    <p:sldId id="318" r:id="rId2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15"/>
    <a:srgbClr val="BB1717"/>
    <a:srgbClr val="00B0F0"/>
    <a:srgbClr val="00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066" y="2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BF880-546E-4432-95DB-0728E8B9D5C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8203-EB08-4F0D-830A-C288DDF96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3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6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6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2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74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6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2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50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8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7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0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4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5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1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9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4211638" y="1128712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4540250" y="1273175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0"/>
          <p:cNvSpPr/>
          <p:nvPr/>
        </p:nvSpPr>
        <p:spPr bwMode="auto">
          <a:xfrm>
            <a:off x="5116513" y="265112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1"/>
          <p:cNvSpPr/>
          <p:nvPr/>
        </p:nvSpPr>
        <p:spPr bwMode="auto">
          <a:xfrm>
            <a:off x="4510088" y="3582988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"/>
          <p:cNvSpPr/>
          <p:nvPr/>
        </p:nvSpPr>
        <p:spPr bwMode="auto">
          <a:xfrm>
            <a:off x="4510088" y="3914775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2498725" y="2563812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1"/>
          <p:cNvSpPr/>
          <p:nvPr/>
        </p:nvSpPr>
        <p:spPr bwMode="auto">
          <a:xfrm>
            <a:off x="708025" y="2563812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2"/>
          <p:cNvSpPr/>
          <p:nvPr/>
        </p:nvSpPr>
        <p:spPr bwMode="auto">
          <a:xfrm>
            <a:off x="708025" y="1749425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1"/>
          <p:cNvSpPr/>
          <p:nvPr/>
        </p:nvSpPr>
        <p:spPr bwMode="auto">
          <a:xfrm>
            <a:off x="5021263" y="-88900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2"/>
          <p:cNvSpPr/>
          <p:nvPr/>
        </p:nvSpPr>
        <p:spPr bwMode="auto">
          <a:xfrm>
            <a:off x="4846638" y="-117475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5"/>
          <p:cNvSpPr/>
          <p:nvPr/>
        </p:nvSpPr>
        <p:spPr bwMode="auto">
          <a:xfrm>
            <a:off x="4495800" y="-73025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7"/>
          <p:cNvSpPr/>
          <p:nvPr/>
        </p:nvSpPr>
        <p:spPr bwMode="auto">
          <a:xfrm>
            <a:off x="3079750" y="-31750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8"/>
          <p:cNvSpPr/>
          <p:nvPr/>
        </p:nvSpPr>
        <p:spPr bwMode="auto">
          <a:xfrm>
            <a:off x="4378325" y="-31750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9"/>
          <p:cNvSpPr/>
          <p:nvPr/>
        </p:nvSpPr>
        <p:spPr bwMode="auto">
          <a:xfrm>
            <a:off x="5233988" y="-31750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44"/>
          <p:cNvSpPr/>
          <p:nvPr/>
        </p:nvSpPr>
        <p:spPr bwMode="auto">
          <a:xfrm>
            <a:off x="5815013" y="-31750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45"/>
          <p:cNvSpPr/>
          <p:nvPr/>
        </p:nvSpPr>
        <p:spPr bwMode="auto">
          <a:xfrm>
            <a:off x="5021263" y="-122238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6"/>
          <p:cNvSpPr/>
          <p:nvPr/>
        </p:nvSpPr>
        <p:spPr bwMode="auto">
          <a:xfrm>
            <a:off x="4846638" y="-138113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7"/>
          <p:cNvSpPr/>
          <p:nvPr/>
        </p:nvSpPr>
        <p:spPr bwMode="auto">
          <a:xfrm>
            <a:off x="2498725" y="314325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8"/>
          <p:cNvSpPr/>
          <p:nvPr/>
        </p:nvSpPr>
        <p:spPr bwMode="auto">
          <a:xfrm>
            <a:off x="4510088" y="314325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9"/>
          <p:cNvSpPr/>
          <p:nvPr/>
        </p:nvSpPr>
        <p:spPr bwMode="auto">
          <a:xfrm>
            <a:off x="5141913" y="314325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2"/>
          <p:cNvSpPr/>
          <p:nvPr/>
        </p:nvSpPr>
        <p:spPr bwMode="auto">
          <a:xfrm>
            <a:off x="4495800" y="-134938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3"/>
          <p:cNvSpPr/>
          <p:nvPr/>
        </p:nvSpPr>
        <p:spPr bwMode="auto">
          <a:xfrm>
            <a:off x="5403850" y="314325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54"/>
          <p:cNvSpPr/>
          <p:nvPr/>
        </p:nvSpPr>
        <p:spPr bwMode="auto">
          <a:xfrm>
            <a:off x="5116513" y="85725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5"/>
          <p:cNvSpPr/>
          <p:nvPr/>
        </p:nvSpPr>
        <p:spPr bwMode="auto">
          <a:xfrm>
            <a:off x="3079750" y="314325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56"/>
          <p:cNvSpPr/>
          <p:nvPr/>
        </p:nvSpPr>
        <p:spPr bwMode="auto">
          <a:xfrm>
            <a:off x="4378325" y="314325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57"/>
          <p:cNvSpPr/>
          <p:nvPr/>
        </p:nvSpPr>
        <p:spPr bwMode="auto">
          <a:xfrm>
            <a:off x="5233988" y="101600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1"/>
          <p:cNvSpPr/>
          <p:nvPr/>
        </p:nvSpPr>
        <p:spPr bwMode="auto">
          <a:xfrm>
            <a:off x="6386513" y="314325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2"/>
          <p:cNvSpPr/>
          <p:nvPr/>
        </p:nvSpPr>
        <p:spPr bwMode="auto">
          <a:xfrm>
            <a:off x="5815013" y="-52388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63"/>
          <p:cNvSpPr/>
          <p:nvPr/>
        </p:nvSpPr>
        <p:spPr bwMode="auto">
          <a:xfrm>
            <a:off x="5021263" y="-230188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4"/>
          <p:cNvSpPr/>
          <p:nvPr/>
        </p:nvSpPr>
        <p:spPr bwMode="auto">
          <a:xfrm>
            <a:off x="4846638" y="-26828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65"/>
          <p:cNvSpPr/>
          <p:nvPr/>
        </p:nvSpPr>
        <p:spPr bwMode="auto">
          <a:xfrm>
            <a:off x="708025" y="1239837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66"/>
          <p:cNvSpPr/>
          <p:nvPr/>
        </p:nvSpPr>
        <p:spPr bwMode="auto">
          <a:xfrm>
            <a:off x="2498725" y="1239837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67"/>
          <p:cNvSpPr/>
          <p:nvPr/>
        </p:nvSpPr>
        <p:spPr bwMode="auto">
          <a:xfrm>
            <a:off x="4510088" y="1239837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8"/>
          <p:cNvSpPr/>
          <p:nvPr/>
        </p:nvSpPr>
        <p:spPr bwMode="auto">
          <a:xfrm>
            <a:off x="5141913" y="1239837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9"/>
          <p:cNvSpPr/>
          <p:nvPr/>
        </p:nvSpPr>
        <p:spPr bwMode="auto">
          <a:xfrm>
            <a:off x="5403850" y="1239837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70"/>
          <p:cNvSpPr/>
          <p:nvPr/>
        </p:nvSpPr>
        <p:spPr bwMode="auto">
          <a:xfrm>
            <a:off x="5116513" y="265112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71"/>
          <p:cNvSpPr/>
          <p:nvPr/>
        </p:nvSpPr>
        <p:spPr bwMode="auto">
          <a:xfrm>
            <a:off x="3079750" y="1239837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72"/>
          <p:cNvSpPr/>
          <p:nvPr/>
        </p:nvSpPr>
        <p:spPr bwMode="auto">
          <a:xfrm>
            <a:off x="4378325" y="1016000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73"/>
          <p:cNvSpPr/>
          <p:nvPr/>
        </p:nvSpPr>
        <p:spPr bwMode="auto">
          <a:xfrm>
            <a:off x="5232400" y="147637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827622" y="1343919"/>
            <a:ext cx="2304000" cy="2304000"/>
            <a:chOff x="1827622" y="1343919"/>
            <a:chExt cx="2304000" cy="2304000"/>
          </a:xfrm>
        </p:grpSpPr>
        <p:sp>
          <p:nvSpPr>
            <p:cNvPr id="58" name="椭圆 5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2166971" y="1683268"/>
            <a:ext cx="1625302" cy="162530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UI</a:t>
            </a:r>
            <a:endParaRPr lang="zh-CN" altLang="en-US" sz="24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878363" y="3308570"/>
            <a:ext cx="504056" cy="504056"/>
            <a:chOff x="1827622" y="1343919"/>
            <a:chExt cx="2304000" cy="2304000"/>
          </a:xfrm>
        </p:grpSpPr>
        <p:sp>
          <p:nvSpPr>
            <p:cNvPr id="62" name="椭圆 6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同心圆 63"/>
          <p:cNvSpPr/>
          <p:nvPr/>
        </p:nvSpPr>
        <p:spPr>
          <a:xfrm>
            <a:off x="4622661" y="1886068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同心圆 64"/>
          <p:cNvSpPr/>
          <p:nvPr/>
        </p:nvSpPr>
        <p:spPr>
          <a:xfrm>
            <a:off x="5502262" y="1581933"/>
            <a:ext cx="179096" cy="179096"/>
          </a:xfrm>
          <a:prstGeom prst="donut">
            <a:avLst/>
          </a:prstGeom>
          <a:gradFill flip="none" rotWithShape="1">
            <a:gsLst>
              <a:gs pos="0">
                <a:srgbClr val="BB1717"/>
              </a:gs>
              <a:gs pos="100000">
                <a:srgbClr val="F11B1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同心圆 65"/>
          <p:cNvSpPr/>
          <p:nvPr/>
        </p:nvSpPr>
        <p:spPr>
          <a:xfrm>
            <a:off x="5055540" y="200025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同心圆 66"/>
          <p:cNvSpPr/>
          <p:nvPr/>
        </p:nvSpPr>
        <p:spPr>
          <a:xfrm>
            <a:off x="5970111" y="485774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5337467" y="3821403"/>
            <a:ext cx="179096" cy="179096"/>
          </a:xfrm>
          <a:prstGeom prst="donut">
            <a:avLst/>
          </a:prstGeom>
          <a:gradFill flip="none" rotWithShape="1">
            <a:gsLst>
              <a:gs pos="0">
                <a:srgbClr val="BB1717"/>
              </a:gs>
              <a:gs pos="100000">
                <a:srgbClr val="F11B1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同心圆 68"/>
          <p:cNvSpPr/>
          <p:nvPr/>
        </p:nvSpPr>
        <p:spPr>
          <a:xfrm>
            <a:off x="2453627" y="5887535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631178" y="5943892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347210" y="935013"/>
            <a:ext cx="504056" cy="504056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8083" y="2659038"/>
            <a:ext cx="504056" cy="504056"/>
            <a:chOff x="1827622" y="1343919"/>
            <a:chExt cx="2304000" cy="2304000"/>
          </a:xfrm>
        </p:grpSpPr>
        <p:sp>
          <p:nvSpPr>
            <p:cNvPr id="76" name="椭圆 7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700112" y="4287043"/>
            <a:ext cx="504056" cy="504056"/>
            <a:chOff x="1827622" y="1343919"/>
            <a:chExt cx="2304000" cy="2304000"/>
          </a:xfrm>
        </p:grpSpPr>
        <p:sp>
          <p:nvSpPr>
            <p:cNvPr id="81" name="椭圆 8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055675" y="738779"/>
            <a:ext cx="746082" cy="746082"/>
            <a:chOff x="1827622" y="1343919"/>
            <a:chExt cx="2304000" cy="2304000"/>
          </a:xfrm>
        </p:grpSpPr>
        <p:sp>
          <p:nvSpPr>
            <p:cNvPr id="84" name="椭圆 8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709657" y="3641939"/>
            <a:ext cx="4767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街舞潮流文化社区</a:t>
            </a:r>
            <a:r>
              <a:rPr lang="en-US" altLang="zh-CN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r>
              <a:rPr lang="en-US" altLang="zh-CN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30671" y="3148217"/>
            <a:ext cx="169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</a:rPr>
              <a:t>UI DESIGN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IN Mittelschrift Std" pitchFamily="50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257748" y="4859011"/>
            <a:ext cx="3672408" cy="3276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1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1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1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900"/>
                            </p:stCondLst>
                            <p:childTnLst>
                              <p:par>
                                <p:cTn id="19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900"/>
                            </p:stCondLst>
                            <p:childTnLst>
                              <p:par>
                                <p:cTn id="2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6" grpId="0"/>
      <p:bldP spid="87" grpId="0"/>
      <p:bldP spid="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详情界面：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8D7A71-7AB4-47CE-8DEE-433DDC0F6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5" y="1340768"/>
            <a:ext cx="2515983" cy="5451296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6861393-B9F6-4F13-B82A-2A26340158EC}"/>
              </a:ext>
            </a:extLst>
          </p:cNvPr>
          <p:cNvCxnSpPr>
            <a:cxnSpLocks/>
          </p:cNvCxnSpPr>
          <p:nvPr/>
        </p:nvCxnSpPr>
        <p:spPr>
          <a:xfrm>
            <a:off x="910630" y="4941168"/>
            <a:ext cx="3240360" cy="1584176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消息界面：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10070E-9D54-4F76-8C1B-8A8F3FA07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90" y="816035"/>
            <a:ext cx="2775935" cy="601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D659C5-53A2-410F-A590-40F6BD45A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04" y="832792"/>
            <a:ext cx="2775935" cy="60145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D0DC2A-5575-4040-9E0C-CB557FB98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8" y="864440"/>
            <a:ext cx="2766259" cy="59935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ED0525-CE3F-4028-BF59-F3A6AECDD5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7" y="832792"/>
            <a:ext cx="2766259" cy="59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发布界面：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F37D35-905B-421B-B91A-36ECDD847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84" y="1081305"/>
            <a:ext cx="2590728" cy="56132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598AB6-C38D-4AA2-BD56-A87F02305A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34" y="1081305"/>
            <a:ext cx="2641021" cy="5722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D589F1-63A8-4F5B-B394-D8314115C4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23" y="1081305"/>
            <a:ext cx="2641021" cy="5722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3DCC4A-A8A2-4A2D-9087-606C49E5DC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99" y="1054062"/>
            <a:ext cx="2666167" cy="57766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23F7A4-DF97-4E54-BD90-CB3F1764FF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34" y="1067174"/>
            <a:ext cx="2666167" cy="57766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4DAE0B-85F0-4909-B433-B31C9B7FF4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72" y="1054062"/>
            <a:ext cx="2678741" cy="58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联系人界面：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5B5895B-AB95-4D21-8809-73FC08D10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1348341"/>
            <a:ext cx="2546415" cy="55172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AC46BD-2814-4ED7-9E30-342FD4643A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406704"/>
            <a:ext cx="2515983" cy="54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3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个人界面：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F30906-6694-42EC-9220-81EBC3F43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09" y="1135789"/>
            <a:ext cx="2641021" cy="57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9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编辑信息界面：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31C631-56B0-4EB9-95BE-9CFDB5097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22" y="1087995"/>
            <a:ext cx="2662736" cy="57692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265BC0-1084-4152-8BBB-7CE92A6BE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04" y="1125917"/>
            <a:ext cx="2641021" cy="57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我的动态界面：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C9AEAB-7D46-47E1-81FB-19364BF944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42" y="1228934"/>
            <a:ext cx="2590728" cy="56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我的关注界面：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C5CB25-E71A-4EAA-96CC-FF1F2F8B1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38" y="1207784"/>
            <a:ext cx="2590728" cy="5613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8815CB-1838-4BF8-AC58-91B0AD837F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02" y="1175871"/>
            <a:ext cx="2590728" cy="561324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CCA2F79-61D6-41AB-9D1D-5BE577833C8A}"/>
              </a:ext>
            </a:extLst>
          </p:cNvPr>
          <p:cNvSpPr/>
          <p:nvPr/>
        </p:nvSpPr>
        <p:spPr>
          <a:xfrm>
            <a:off x="6167214" y="844572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我的粉丝界面：</a:t>
            </a:r>
          </a:p>
        </p:txBody>
      </p:sp>
    </p:spTree>
    <p:extLst>
      <p:ext uri="{BB962C8B-B14F-4D97-AF65-F5344CB8AC3E}">
        <p14:creationId xmlns:p14="http://schemas.microsoft.com/office/powerpoint/2010/main" val="218502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设置界面：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596A6E-9EBF-4BC8-A8B3-418E997DC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46" y="1400774"/>
            <a:ext cx="2518720" cy="54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0338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57563" y="2475964"/>
            <a:ext cx="1496707" cy="1496707"/>
            <a:chOff x="1827622" y="1343919"/>
            <a:chExt cx="2304000" cy="2304000"/>
          </a:xfrm>
        </p:grpSpPr>
        <p:sp>
          <p:nvSpPr>
            <p:cNvPr id="30" name="椭圆 2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项目概括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46852" y="2443576"/>
            <a:ext cx="1496707" cy="1496707"/>
            <a:chOff x="1827622" y="1343919"/>
            <a:chExt cx="2304000" cy="2304000"/>
          </a:xfrm>
        </p:grpSpPr>
        <p:sp>
          <p:nvSpPr>
            <p:cNvPr id="33" name="椭圆 3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881359" y="139377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UI</a:t>
              </a:r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036141" y="2462778"/>
            <a:ext cx="1496707" cy="1496707"/>
            <a:chOff x="1827622" y="1343919"/>
            <a:chExt cx="2304000" cy="2304000"/>
          </a:xfrm>
        </p:grpSpPr>
        <p:sp>
          <p:nvSpPr>
            <p:cNvPr id="36" name="椭圆 3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视频演示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757844" y="2708921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项目概括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47134" y="2708920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UI</a:t>
              </a:r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259152" y="2708920"/>
            <a:ext cx="1496707" cy="1640675"/>
            <a:chOff x="1827622" y="1343917"/>
            <a:chExt cx="2304000" cy="2304002"/>
          </a:xfrm>
        </p:grpSpPr>
        <p:sp>
          <p:nvSpPr>
            <p:cNvPr id="106" name="椭圆 10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927340" y="134391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视频演示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 bwMode="auto">
          <a:xfrm>
            <a:off x="2638822" y="1268760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43626" y="4052729"/>
            <a:ext cx="5409781" cy="707886"/>
            <a:chOff x="3078163" y="3563434"/>
            <a:chExt cx="2865437" cy="374815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BB1717"/>
                </a:gs>
                <a:gs pos="100000">
                  <a:srgbClr val="F11B1B"/>
                </a:gs>
              </a:gsLst>
              <a:lin ang="18600000" scaled="0"/>
              <a:tileRect/>
            </a:gra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谢谢您的聆听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2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19" y="3559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项目概括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2087723" y="1595721"/>
            <a:ext cx="8014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我们的街舞潮流文化社区</a:t>
            </a:r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是专为街舞爱好者打造的一款兴趣分享类</a:t>
            </a:r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BB171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665315" y="3228447"/>
            <a:ext cx="8437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/>
            <a:r>
              <a:rPr lang="zh-CN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我们的目标就是打造一款街舞潮流文化社区</a:t>
            </a:r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，让广大街舞爱好者通过分享自己的内容，与他人通过评论互相讨论、交流。让街舞圈圈内的舞者拥有分享自己才华与知识的平台，让初入街舞圈的初学者能够快速融入到街舞文化氛围当中。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项目概括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产品功能：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</a:rPr>
              <a:t>(1)</a:t>
            </a:r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可进行用户注册与登录。</a:t>
            </a:r>
            <a:endParaRPr lang="en-US" altLang="zh-CN" sz="2400" dirty="0">
              <a:solidFill>
                <a:srgbClr val="BB1717"/>
              </a:solidFill>
              <a:latin typeface="黑体" panose="02010609060101010101" pitchFamily="49" charset="-122"/>
            </a:endParaRPr>
          </a:p>
          <a:p>
            <a:pPr indent="266700"/>
            <a:endParaRPr lang="zh-CN" altLang="en-US" sz="2400" dirty="0">
              <a:solidFill>
                <a:srgbClr val="BB1717"/>
              </a:solidFill>
              <a:latin typeface="黑体" panose="02010609060101010101" pitchFamily="49" charset="-122"/>
            </a:endParaRPr>
          </a:p>
          <a:p>
            <a:pPr indent="266700"/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用户可通过文字、图片和视频发布帖子和动态，并附带当前位置信息，让用户展现自我，分享自己的街舞心得。或发出帖子进行提问或科普。同时，刷别人发布的内容，或在他人发布的内容下进行评论，沉浸在街舞文化的熏陶中。</a:t>
            </a:r>
            <a:endParaRPr lang="en-US" altLang="zh-CN" sz="2400" dirty="0">
              <a:solidFill>
                <a:srgbClr val="BB1717"/>
              </a:solidFill>
              <a:latin typeface="黑体" panose="02010609060101010101" pitchFamily="49" charset="-122"/>
            </a:endParaRPr>
          </a:p>
          <a:p>
            <a:pPr indent="266700"/>
            <a:endParaRPr lang="zh-CN" altLang="en-US" sz="2400" dirty="0">
              <a:solidFill>
                <a:srgbClr val="BB1717"/>
              </a:solidFill>
              <a:latin typeface="黑体" panose="02010609060101010101" pitchFamily="49" charset="-122"/>
            </a:endParaRPr>
          </a:p>
          <a:p>
            <a:pPr indent="266700"/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</a:rPr>
              <a:t>(3)</a:t>
            </a:r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发布的作品能够被人喜欢；寻找合拍的人，用户之间可互相关注，关注对方动态，建立社交联系，触发共鸣。</a:t>
            </a:r>
            <a:endParaRPr lang="en-US" altLang="zh-CN" sz="2400" dirty="0">
              <a:solidFill>
                <a:srgbClr val="BB1717"/>
              </a:solidFill>
              <a:latin typeface="黑体" panose="02010609060101010101" pitchFamily="49" charset="-122"/>
            </a:endParaRPr>
          </a:p>
          <a:p>
            <a:pPr indent="266700"/>
            <a:endParaRPr lang="zh-CN" altLang="en-US" sz="2400" dirty="0">
              <a:solidFill>
                <a:srgbClr val="BB1717"/>
              </a:solidFill>
              <a:latin typeface="黑体" panose="02010609060101010101" pitchFamily="49" charset="-122"/>
            </a:endParaRPr>
          </a:p>
          <a:p>
            <a:pPr indent="266700"/>
            <a:r>
              <a:rPr lang="en-US" altLang="zh-CN" sz="2400" dirty="0">
                <a:solidFill>
                  <a:srgbClr val="BB1717"/>
                </a:solidFill>
                <a:latin typeface="黑体" panose="02010609060101010101" pitchFamily="49" charset="-122"/>
              </a:rPr>
              <a:t>(4) </a:t>
            </a:r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可以把内容分享至第三方平台，增加自己与亲朋好友之间的互动。</a:t>
            </a:r>
          </a:p>
        </p:txBody>
      </p:sp>
    </p:spTree>
    <p:extLst>
      <p:ext uri="{BB962C8B-B14F-4D97-AF65-F5344CB8AC3E}">
        <p14:creationId xmlns:p14="http://schemas.microsoft.com/office/powerpoint/2010/main" val="33652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7345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13829" y="2564940"/>
            <a:ext cx="1352691" cy="1551542"/>
            <a:chOff x="1827622" y="1343919"/>
            <a:chExt cx="2304000" cy="2304000"/>
          </a:xfrm>
        </p:grpSpPr>
        <p:sp>
          <p:nvSpPr>
            <p:cNvPr id="30" name="椭圆 2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项目概括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03116" y="2597329"/>
            <a:ext cx="1352691" cy="1551542"/>
            <a:chOff x="1827622" y="1343919"/>
            <a:chExt cx="2304000" cy="2304000"/>
          </a:xfrm>
        </p:grpSpPr>
        <p:sp>
          <p:nvSpPr>
            <p:cNvPr id="33" name="椭圆 3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UI</a:t>
              </a:r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59302" y="2564940"/>
            <a:ext cx="1352691" cy="1551542"/>
            <a:chOff x="1827622" y="1343919"/>
            <a:chExt cx="2304000" cy="2304000"/>
          </a:xfrm>
        </p:grpSpPr>
        <p:sp>
          <p:nvSpPr>
            <p:cNvPr id="36" name="椭圆 3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视频演示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登录界面：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E4DD5D-D54C-4DE5-832A-C0DFF188C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71" y="784189"/>
            <a:ext cx="2789878" cy="6044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C7F0A1-2596-4B4A-89FF-001048E54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784188"/>
            <a:ext cx="2789878" cy="60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发现界面：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268C7A-D0B4-48E8-9A0E-7A89D0698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8" y="1052735"/>
            <a:ext cx="2666652" cy="57777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D956F0-4A1B-418D-8C43-915D76292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84" y="1052735"/>
            <a:ext cx="2668212" cy="5781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AA8FA6-D061-4A4D-8C21-0D06115FE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17" y="1052735"/>
            <a:ext cx="2679353" cy="580526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904876-A32B-4945-B5C9-C97596FDD980}"/>
              </a:ext>
            </a:extLst>
          </p:cNvPr>
          <p:cNvCxnSpPr>
            <a:cxnSpLocks/>
          </p:cNvCxnSpPr>
          <p:nvPr/>
        </p:nvCxnSpPr>
        <p:spPr>
          <a:xfrm flipV="1">
            <a:off x="1126654" y="3789040"/>
            <a:ext cx="2592288" cy="1080120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3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发现界面：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268C7A-D0B4-48E8-9A0E-7A89D0698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8" y="1052735"/>
            <a:ext cx="2666652" cy="57777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D956F0-4A1B-418D-8C43-915D76292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84" y="1052735"/>
            <a:ext cx="2668212" cy="578112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904876-A32B-4945-B5C9-C97596FDD980}"/>
              </a:ext>
            </a:extLst>
          </p:cNvPr>
          <p:cNvCxnSpPr>
            <a:cxnSpLocks/>
          </p:cNvCxnSpPr>
          <p:nvPr/>
        </p:nvCxnSpPr>
        <p:spPr>
          <a:xfrm flipV="1">
            <a:off x="1054646" y="1916832"/>
            <a:ext cx="3240360" cy="2931535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5BCD50-D224-4D5A-979A-7F2BE28DA62B}"/>
              </a:ext>
            </a:extLst>
          </p:cNvPr>
          <p:cNvCxnSpPr>
            <a:cxnSpLocks/>
          </p:cNvCxnSpPr>
          <p:nvPr/>
        </p:nvCxnSpPr>
        <p:spPr>
          <a:xfrm flipH="1" flipV="1">
            <a:off x="7463358" y="1916832"/>
            <a:ext cx="3293952" cy="2736304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272919A-4F65-4C89-B8BA-F8A7408EE930}"/>
              </a:ext>
            </a:extLst>
          </p:cNvPr>
          <p:cNvCxnSpPr>
            <a:cxnSpLocks/>
          </p:cNvCxnSpPr>
          <p:nvPr/>
        </p:nvCxnSpPr>
        <p:spPr>
          <a:xfrm flipV="1">
            <a:off x="1054646" y="1916832"/>
            <a:ext cx="2808312" cy="2931535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89F29E-39AE-4129-B6C6-6EBE8A02F558}"/>
              </a:ext>
            </a:extLst>
          </p:cNvPr>
          <p:cNvCxnSpPr>
            <a:cxnSpLocks/>
          </p:cNvCxnSpPr>
          <p:nvPr/>
        </p:nvCxnSpPr>
        <p:spPr>
          <a:xfrm flipH="1" flipV="1">
            <a:off x="7967414" y="1898441"/>
            <a:ext cx="2789896" cy="2754695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1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20" y="322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发现界面：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268C7A-D0B4-48E8-9A0E-7A89D0698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8" y="1052735"/>
            <a:ext cx="2666652" cy="57777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D956F0-4A1B-418D-8C43-915D76292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84" y="1052735"/>
            <a:ext cx="2668212" cy="578112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904876-A32B-4945-B5C9-C97596FDD980}"/>
              </a:ext>
            </a:extLst>
          </p:cNvPr>
          <p:cNvCxnSpPr>
            <a:cxnSpLocks/>
          </p:cNvCxnSpPr>
          <p:nvPr/>
        </p:nvCxnSpPr>
        <p:spPr>
          <a:xfrm flipV="1">
            <a:off x="1054646" y="3789041"/>
            <a:ext cx="3043364" cy="1059326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5BCD50-D224-4D5A-979A-7F2BE28DA62B}"/>
              </a:ext>
            </a:extLst>
          </p:cNvPr>
          <p:cNvCxnSpPr>
            <a:cxnSpLocks/>
          </p:cNvCxnSpPr>
          <p:nvPr/>
        </p:nvCxnSpPr>
        <p:spPr>
          <a:xfrm flipV="1">
            <a:off x="1054646" y="3789041"/>
            <a:ext cx="3915347" cy="1059326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272919A-4F65-4C89-B8BA-F8A7408EE930}"/>
              </a:ext>
            </a:extLst>
          </p:cNvPr>
          <p:cNvCxnSpPr>
            <a:cxnSpLocks/>
          </p:cNvCxnSpPr>
          <p:nvPr/>
        </p:nvCxnSpPr>
        <p:spPr>
          <a:xfrm flipV="1">
            <a:off x="1054646" y="1902631"/>
            <a:ext cx="3928048" cy="2945736"/>
          </a:xfrm>
          <a:prstGeom prst="straightConnector1">
            <a:avLst/>
          </a:prstGeom>
          <a:ln>
            <a:solidFill>
              <a:srgbClr val="AB151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364</Words>
  <Application>Microsoft Office PowerPoint</Application>
  <PresentationFormat>自定义</PresentationFormat>
  <Paragraphs>79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DIN Mittelschrift Std</vt:lpstr>
      <vt:lpstr>黑体</vt:lpstr>
      <vt:lpstr>微软雅黑</vt:lpstr>
      <vt:lpstr>幼圆</vt:lpstr>
      <vt:lpstr>Arial</vt:lpstr>
      <vt:lpstr>Calibri</vt:lpstr>
      <vt:lpstr>Franklin Gothic Book</vt:lpstr>
      <vt:lpstr>Franklin Gothic Medium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Dany Zhou</dc:creator>
  <cp:keywords>PPT之家www.52ppt.com; PPT之家</cp:keywords>
  <dc:description>http://www.52ppt.com</dc:description>
  <cp:lastModifiedBy>Dany Zhou</cp:lastModifiedBy>
  <cp:revision>19</cp:revision>
  <dcterms:created xsi:type="dcterms:W3CDTF">2015-10-26T08:41:00Z</dcterms:created>
  <dcterms:modified xsi:type="dcterms:W3CDTF">2020-11-25T16:30:25Z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