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pPr/>
              <a:t>26.04.2022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75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pPr rtl="0"/>
              <a:t>26.04.2022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err="1" smtClean="0">
                <a:solidFill>
                  <a:schemeClr val="bg1"/>
                </a:solidFill>
              </a:rPr>
              <a:t>HomelessNews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7CEBFF"/>
                </a:solidFill>
              </a:rPr>
              <a:t>Авторы: </a:t>
            </a:r>
            <a:r>
              <a:rPr lang="ru-RU" dirty="0" err="1" smtClean="0">
                <a:solidFill>
                  <a:srgbClr val="7CEBFF"/>
                </a:solidFill>
              </a:rPr>
              <a:t>Неватус</a:t>
            </a:r>
            <a:r>
              <a:rPr lang="ru-RU" dirty="0" smtClean="0">
                <a:solidFill>
                  <a:srgbClr val="7CEBFF"/>
                </a:solidFill>
              </a:rPr>
              <a:t> Никита, Трубников Даниил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=""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=""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FEFF"/>
                </a:solidFill>
              </a:rPr>
              <a:t>Описание проекта</a:t>
            </a:r>
            <a:endParaRPr lang="ru-RU" dirty="0">
              <a:solidFill>
                <a:srgbClr val="FFFE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780" y="1197874"/>
            <a:ext cx="4846077" cy="3282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Наш проект – это информационно - новостной портал в виде веб – приложения на языке программирования </a:t>
            </a:r>
            <a:r>
              <a:rPr lang="en-US" sz="2400" dirty="0" smtClean="0"/>
              <a:t>python. </a:t>
            </a:r>
            <a:r>
              <a:rPr lang="ru-RU" sz="2400" dirty="0" smtClean="0"/>
              <a:t>В приложение есть 7 категорий новостей (экономика, политика, культура, новости СНГ, новости мира, путешествия и наука).</a:t>
            </a:r>
            <a:endParaRPr lang="ru-RU" sz="2400" dirty="0"/>
          </a:p>
        </p:txBody>
      </p:sp>
      <p:pic>
        <p:nvPicPr>
          <p:cNvPr id="1030" name="Picture 6" descr="Интернет-сайт: что это тако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6743" y="1197875"/>
            <a:ext cx="5702371" cy="32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Используемые </a:t>
            </a:r>
            <a:r>
              <a:rPr lang="ru-RU" dirty="0" smtClean="0"/>
              <a:t>технологии, модули и библиотеки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581193" y="2348319"/>
            <a:ext cx="5422390" cy="3633047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ru-RU" dirty="0"/>
              <a:t>Язык реализации: </a:t>
            </a:r>
            <a:r>
              <a:rPr lang="ru-RU" dirty="0" err="1"/>
              <a:t>Python</a:t>
            </a:r>
            <a:r>
              <a:rPr lang="ru-RU" dirty="0"/>
              <a:t> версии 3.8 и выше</a:t>
            </a:r>
          </a:p>
          <a:p>
            <a:pPr lvl="0"/>
            <a:r>
              <a:rPr lang="ru-RU" dirty="0"/>
              <a:t>Модуль </a:t>
            </a:r>
            <a:r>
              <a:rPr lang="ru-RU" dirty="0" err="1"/>
              <a:t>Flask</a:t>
            </a:r>
            <a:r>
              <a:rPr lang="ru-RU" dirty="0"/>
              <a:t> и его производные для работы с базами данных, логикой приложения.</a:t>
            </a:r>
          </a:p>
          <a:p>
            <a:pPr lvl="0"/>
            <a:r>
              <a:rPr lang="ru-RU" dirty="0"/>
              <a:t>Модуль </a:t>
            </a:r>
            <a:r>
              <a:rPr lang="ru-RU" dirty="0" err="1"/>
              <a:t>sqlalchemy</a:t>
            </a:r>
            <a:r>
              <a:rPr lang="ru-RU" dirty="0"/>
              <a:t> для возвращения кода выполнения</a:t>
            </a:r>
          </a:p>
          <a:p>
            <a:pPr lvl="0"/>
            <a:r>
              <a:rPr lang="ru-RU" dirty="0"/>
              <a:t>Модуль </a:t>
            </a:r>
            <a:r>
              <a:rPr lang="ru-RU" dirty="0" err="1"/>
              <a:t>requests</a:t>
            </a:r>
            <a:r>
              <a:rPr lang="ru-RU" dirty="0"/>
              <a:t> для работы с операционной </a:t>
            </a:r>
            <a:r>
              <a:rPr lang="ru-RU" dirty="0" smtClean="0"/>
              <a:t>системой</a:t>
            </a:r>
          </a:p>
          <a:p>
            <a:pPr lvl="0"/>
            <a:r>
              <a:rPr lang="ru-RU" dirty="0" smtClean="0"/>
              <a:t>Модуль </a:t>
            </a:r>
            <a:r>
              <a:rPr lang="en-US" dirty="0" smtClean="0"/>
              <a:t>BeautifulSoup4 </a:t>
            </a:r>
            <a:r>
              <a:rPr lang="ru-RU" dirty="0" smtClean="0"/>
              <a:t>для </a:t>
            </a:r>
            <a:r>
              <a:rPr lang="ru-RU" dirty="0" err="1" smtClean="0"/>
              <a:t>парсинга</a:t>
            </a:r>
            <a:r>
              <a:rPr lang="ru-RU" dirty="0" smtClean="0"/>
              <a:t> новостей</a:t>
            </a:r>
            <a:endParaRPr lang="ru-RU" dirty="0"/>
          </a:p>
          <a:p>
            <a:pPr lvl="0"/>
            <a:r>
              <a:rPr lang="ru-RU" dirty="0"/>
              <a:t>Использование языка разметки HTML и CSS для создания графического интерфейса и взаимодействия с пользователем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Учителю – эффективные технологии | Вести образова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70745"/>
            <a:ext cx="5533690" cy="298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33188"/>
            <a:ext cx="7213600" cy="1121871"/>
          </a:xfrm>
          <a:solidFill>
            <a:schemeClr val="accent1"/>
          </a:solidFill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Функционал веб -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lvl="0"/>
            <a:r>
              <a:rPr lang="ru-RU" dirty="0" smtClean="0">
                <a:solidFill>
                  <a:schemeClr val="bg1"/>
                </a:solidFill>
              </a:rPr>
              <a:t>Возможность </a:t>
            </a:r>
            <a:r>
              <a:rPr lang="ru-RU" dirty="0">
                <a:solidFill>
                  <a:schemeClr val="bg1"/>
                </a:solidFill>
              </a:rPr>
              <a:t>регистрации и входа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аккаунт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Выбор категории, интересующей вас новости по темам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чтения информации о проекте (инструкции, правила сайта) и его авторах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поиска информации через поисковую строку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оценивания новости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редактирования своего профиля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создания своей новостной статьи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Возможность комментировать статьи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Функция возвращения на главную страницу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Лента новостей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xmlns="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181</Words>
  <Application>Microsoft Office PowerPoint</Application>
  <PresentationFormat>Произвольный</PresentationFormat>
  <Paragraphs>28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Дивиденд</vt:lpstr>
      <vt:lpstr>HomelessNews</vt:lpstr>
      <vt:lpstr>Описание проекта</vt:lpstr>
      <vt:lpstr>Используемые технологии, модули и библиотеки</vt:lpstr>
      <vt:lpstr>Функционал веб - приложения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2022-04-26T10:10:06Z</dcterms:created>
  <dcterms:modified xsi:type="dcterms:W3CDTF">2022-04-26T10:54:07Z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