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5859"/>
  </p:normalViewPr>
  <p:slideViewPr>
    <p:cSldViewPr snapToGrid="0" snapToObjects="1">
      <p:cViewPr varScale="1">
        <p:scale>
          <a:sx n="112" d="100"/>
          <a:sy n="112" d="100"/>
        </p:scale>
        <p:origin x="57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2/4/21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2/4/21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2/4/21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2/4/21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2/4/21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2/4/21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2/4/21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2/4/21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2/4/21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2/4/21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2/4/21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2/4/21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anyYanez/sba.kubernetes-cluster/blob/master/Dockerfile" TargetMode="External"/><Relationship Id="rId2" Type="http://schemas.openxmlformats.org/officeDocument/2006/relationships/hyperlink" Target="https://github.com/DanyYanez/sba.kubernetes-cluster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DanyYanez/sba.kubernetes-cluster/blob/master/kubernetes.yaml" TargetMode="External"/><Relationship Id="rId4" Type="http://schemas.openxmlformats.org/officeDocument/2006/relationships/hyperlink" Target="https://github.com/DanyYanez/sba.kubernetes-cluster/blob/master/Jenkinsfile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A5CC3-8D0E-D443-B881-8A997FC477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57867" y="3428998"/>
            <a:ext cx="6572007" cy="2268559"/>
          </a:xfrm>
        </p:spPr>
        <p:txBody>
          <a:bodyPr/>
          <a:lstStyle/>
          <a:p>
            <a:r>
              <a:rPr lang="en-US" dirty="0"/>
              <a:t>Capstone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46FDF4-3C3E-9F41-9A8D-16D9F18DE2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Alejandro Yanez</a:t>
            </a:r>
          </a:p>
        </p:txBody>
      </p:sp>
    </p:spTree>
    <p:extLst>
      <p:ext uri="{BB962C8B-B14F-4D97-AF65-F5344CB8AC3E}">
        <p14:creationId xmlns:p14="http://schemas.microsoft.com/office/powerpoint/2010/main" val="8017461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83DD6-28BE-1949-9673-4A61AC74B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381B5E2C-DF20-5340-B4E4-6249789FC1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0923" y="100013"/>
            <a:ext cx="10126979" cy="6329362"/>
          </a:xfrm>
        </p:spPr>
      </p:pic>
    </p:spTree>
    <p:extLst>
      <p:ext uri="{BB962C8B-B14F-4D97-AF65-F5344CB8AC3E}">
        <p14:creationId xmlns:p14="http://schemas.microsoft.com/office/powerpoint/2010/main" val="30836149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DC4B8-DEEA-4744-BE1B-DB7AED642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Content Placeholder 8" descr="Text&#10;&#10;Description automatically generated">
            <a:extLst>
              <a:ext uri="{FF2B5EF4-FFF2-40B4-BE49-F238E27FC236}">
                <a16:creationId xmlns:a16="http://schemas.microsoft.com/office/drawing/2014/main" id="{C784D3F7-68A5-C648-9692-97D8A1A534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8949" y="147469"/>
            <a:ext cx="9936726" cy="6444975"/>
          </a:xfrm>
        </p:spPr>
      </p:pic>
    </p:spTree>
    <p:extLst>
      <p:ext uri="{BB962C8B-B14F-4D97-AF65-F5344CB8AC3E}">
        <p14:creationId xmlns:p14="http://schemas.microsoft.com/office/powerpoint/2010/main" val="34876145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0B17C-CBF7-9941-8B44-FC1E9BBE1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Content Placeholder 8" descr="Shape&#10;&#10;Description automatically generated">
            <a:extLst>
              <a:ext uri="{FF2B5EF4-FFF2-40B4-BE49-F238E27FC236}">
                <a16:creationId xmlns:a16="http://schemas.microsoft.com/office/drawing/2014/main" id="{37B289A8-AEA9-024C-8ED4-82C98D1CDF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8713" y="147321"/>
            <a:ext cx="9829800" cy="6649965"/>
          </a:xfrm>
        </p:spPr>
      </p:pic>
    </p:spTree>
    <p:extLst>
      <p:ext uri="{BB962C8B-B14F-4D97-AF65-F5344CB8AC3E}">
        <p14:creationId xmlns:p14="http://schemas.microsoft.com/office/powerpoint/2010/main" val="7395884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310737-EEB8-354B-ACFC-27437CC315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3010" y="320040"/>
            <a:ext cx="9347129" cy="5729904"/>
          </a:xfrm>
        </p:spPr>
        <p:txBody>
          <a:bodyPr/>
          <a:lstStyle/>
          <a:p>
            <a:r>
              <a:rPr lang="en-US" dirty="0"/>
              <a:t>GitHub Repo: </a:t>
            </a:r>
            <a:r>
              <a:rPr lang="en-US" dirty="0">
                <a:hlinkClick r:id="rId2"/>
              </a:rPr>
              <a:t>https://github.com/DanyYanez/sba.kubernetes-cluster</a:t>
            </a:r>
            <a:endParaRPr lang="en-US" dirty="0"/>
          </a:p>
          <a:p>
            <a:r>
              <a:rPr lang="en-US" dirty="0" err="1"/>
              <a:t>Dockerfile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https://github.com/DanyYanez/sba.kubernetes-cluster/blob/master/Dockerfile</a:t>
            </a:r>
            <a:endParaRPr lang="en-US" dirty="0"/>
          </a:p>
          <a:p>
            <a:r>
              <a:rPr lang="en-US" dirty="0" err="1"/>
              <a:t>Jenkinsfile</a:t>
            </a:r>
            <a:r>
              <a:rPr lang="en-US" dirty="0"/>
              <a:t>: </a:t>
            </a:r>
            <a:r>
              <a:rPr lang="en-US" dirty="0">
                <a:hlinkClick r:id="rId4"/>
              </a:rPr>
              <a:t>https://github.com/DanyYanez/sba.kubernetes-cluster/blob/master/Jenkinsfile</a:t>
            </a:r>
            <a:endParaRPr lang="en-US" dirty="0"/>
          </a:p>
          <a:p>
            <a:r>
              <a:rPr lang="en-US" dirty="0" err="1"/>
              <a:t>Kubernetes.yml</a:t>
            </a:r>
            <a:r>
              <a:rPr lang="en-US" dirty="0"/>
              <a:t>: </a:t>
            </a:r>
            <a:r>
              <a:rPr lang="en-US" dirty="0">
                <a:hlinkClick r:id="rId5"/>
              </a:rPr>
              <a:t>https://github.com/DanyYanez/sba.kubernetes-cluster/blob/master/kubernetes.yaml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12444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DF563-0B24-1549-8EAC-07C28C8D5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</p:spTree>
    <p:extLst>
      <p:ext uri="{BB962C8B-B14F-4D97-AF65-F5344CB8AC3E}">
        <p14:creationId xmlns:p14="http://schemas.microsoft.com/office/powerpoint/2010/main" val="2154487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02229-625A-984F-BF15-AF9CAF296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Objetive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31462D-90AC-8A44-ACFA-981CA81D36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 a CI/CD pipeline with the concepts, tools and technologies  learned during the training</a:t>
            </a:r>
          </a:p>
        </p:txBody>
      </p:sp>
    </p:spTree>
    <p:extLst>
      <p:ext uri="{BB962C8B-B14F-4D97-AF65-F5344CB8AC3E}">
        <p14:creationId xmlns:p14="http://schemas.microsoft.com/office/powerpoint/2010/main" val="2580010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2CE6B-5F60-F746-853C-11520973D6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dirty="0"/>
              <a:t>Build a continuous delivery pipeline to deploy a Flask Python application.</a:t>
            </a:r>
          </a:p>
          <a:p>
            <a:pPr fontAlgn="base"/>
            <a:r>
              <a:rPr lang="en-US" dirty="0"/>
              <a:t>Pull code from the repository, build and test the resulting  Docker image.</a:t>
            </a:r>
          </a:p>
          <a:p>
            <a:pPr fontAlgn="base"/>
            <a:r>
              <a:rPr lang="en-US" dirty="0"/>
              <a:t>Push the containerized application to Docker Hub.</a:t>
            </a:r>
          </a:p>
          <a:p>
            <a:pPr fontAlgn="base"/>
            <a:r>
              <a:rPr lang="en-US" dirty="0"/>
              <a:t>Configure and set up a </a:t>
            </a:r>
            <a:r>
              <a:rPr lang="en-US" dirty="0" err="1"/>
              <a:t>linux</a:t>
            </a:r>
            <a:r>
              <a:rPr lang="en-US" dirty="0"/>
              <a:t> based Kubernetes cluster.  Deploy 3 replicas of the application(from </a:t>
            </a:r>
            <a:r>
              <a:rPr lang="en-US" dirty="0" err="1"/>
              <a:t>DockerHub</a:t>
            </a:r>
            <a:r>
              <a:rPr lang="en-US" dirty="0"/>
              <a:t>) using Ansible to your </a:t>
            </a:r>
            <a:r>
              <a:rPr lang="en-US" dirty="0" err="1"/>
              <a:t>kubernetes</a:t>
            </a:r>
            <a:r>
              <a:rPr lang="en-US" dirty="0"/>
              <a:t> cluster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305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48B7A-4AD1-6741-9278-1483FC2C4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Design Phase</a:t>
            </a:r>
            <a:endParaRPr lang="en-US" dirty="0"/>
          </a:p>
        </p:txBody>
      </p:sp>
      <p:pic>
        <p:nvPicPr>
          <p:cNvPr id="4" name="image1.png">
            <a:extLst>
              <a:ext uri="{FF2B5EF4-FFF2-40B4-BE49-F238E27FC236}">
                <a16:creationId xmlns:a16="http://schemas.microsoft.com/office/drawing/2014/main" id="{6F7991D0-0CEC-8B42-89F1-F67996B20449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2611808" y="1885285"/>
            <a:ext cx="7958331" cy="4444078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5361877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3CB9B-6DCD-7A4B-8BA2-5ACA36BA6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Setup Phase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03BDD09-8CFB-8448-BEF1-17907A2CB3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4425" y="166398"/>
            <a:ext cx="5329238" cy="6605000"/>
          </a:xfrm>
        </p:spPr>
      </p:pic>
    </p:spTree>
    <p:extLst>
      <p:ext uri="{BB962C8B-B14F-4D97-AF65-F5344CB8AC3E}">
        <p14:creationId xmlns:p14="http://schemas.microsoft.com/office/powerpoint/2010/main" val="3498042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29AB320E-74A7-B34C-BD93-CCDE2DF7E6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1145" y="128587"/>
            <a:ext cx="9872333" cy="6357937"/>
          </a:xfrm>
        </p:spPr>
      </p:pic>
    </p:spTree>
    <p:extLst>
      <p:ext uri="{BB962C8B-B14F-4D97-AF65-F5344CB8AC3E}">
        <p14:creationId xmlns:p14="http://schemas.microsoft.com/office/powerpoint/2010/main" val="28506465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6B846-789A-4D4F-83D3-6B45ACD20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3CBD949F-5A7C-6948-B4D0-BB4B1588FC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2991" y="200025"/>
            <a:ext cx="10012684" cy="6548685"/>
          </a:xfrm>
        </p:spPr>
      </p:pic>
    </p:spTree>
    <p:extLst>
      <p:ext uri="{BB962C8B-B14F-4D97-AF65-F5344CB8AC3E}">
        <p14:creationId xmlns:p14="http://schemas.microsoft.com/office/powerpoint/2010/main" val="16720776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B38A2-C196-E445-8648-170E945F5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Shape&#10;&#10;Description automatically generated">
            <a:extLst>
              <a:ext uri="{FF2B5EF4-FFF2-40B4-BE49-F238E27FC236}">
                <a16:creationId xmlns:a16="http://schemas.microsoft.com/office/drawing/2014/main" id="{8B6C6605-1DA2-D048-800C-4EE7E312C2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7288" y="132594"/>
            <a:ext cx="9844087" cy="6498274"/>
          </a:xfrm>
        </p:spPr>
      </p:pic>
    </p:spTree>
    <p:extLst>
      <p:ext uri="{BB962C8B-B14F-4D97-AF65-F5344CB8AC3E}">
        <p14:creationId xmlns:p14="http://schemas.microsoft.com/office/powerpoint/2010/main" val="33044839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9FB2D-8DEF-DE40-90AE-589459B03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Graphical user interface&#10;&#10;Description automatically generated">
            <a:extLst>
              <a:ext uri="{FF2B5EF4-FFF2-40B4-BE49-F238E27FC236}">
                <a16:creationId xmlns:a16="http://schemas.microsoft.com/office/drawing/2014/main" id="{43A7C917-A2F4-8D4A-94C4-F392209DFC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3046" y="113059"/>
            <a:ext cx="10037526" cy="6273454"/>
          </a:xfrm>
        </p:spPr>
      </p:pic>
    </p:spTree>
    <p:extLst>
      <p:ext uri="{BB962C8B-B14F-4D97-AF65-F5344CB8AC3E}">
        <p14:creationId xmlns:p14="http://schemas.microsoft.com/office/powerpoint/2010/main" val="1334288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Madison</Template>
  <TotalTime>48</TotalTime>
  <Words>162</Words>
  <Application>Microsoft Macintosh PowerPoint</Application>
  <PresentationFormat>Widescreen</PresentationFormat>
  <Paragraphs>15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MS Shell Dlg 2</vt:lpstr>
      <vt:lpstr>Wingdings</vt:lpstr>
      <vt:lpstr>Wingdings 3</vt:lpstr>
      <vt:lpstr>Madison</vt:lpstr>
      <vt:lpstr>Capstone Project</vt:lpstr>
      <vt:lpstr>Objetive</vt:lpstr>
      <vt:lpstr>PowerPoint Presentation</vt:lpstr>
      <vt:lpstr>Design Phase</vt:lpstr>
      <vt:lpstr>Setup Phase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Challenges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</dc:title>
  <dc:creator>Dany Yanez</dc:creator>
  <cp:lastModifiedBy>Dany Yanez</cp:lastModifiedBy>
  <cp:revision>4</cp:revision>
  <dcterms:created xsi:type="dcterms:W3CDTF">2021-02-04T18:01:52Z</dcterms:created>
  <dcterms:modified xsi:type="dcterms:W3CDTF">2021-02-04T18:50:10Z</dcterms:modified>
</cp:coreProperties>
</file>