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0CE1-9008-49D2-8C7E-5565675E81AA}" v="1" dt="2024-02-23T09:34:52.355"/>
    <p1510:client id="{26A9FCB3-2F91-5B32-F9DC-8004F3008031}" v="10" dt="2024-02-23T10:49:49.383"/>
    <p1510:client id="{E60BE744-D8F4-A41E-5D2E-B20C2F3597B9}" v="154" dt="2024-02-23T08:29:05.222"/>
    <p1510:client id="{EAF08692-C0B4-4599-A052-93B8A4B64978}" v="64" dt="2024-02-23T09:46:18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9F7NX4-o4g?si=yQsQNGsUi24dfBC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Неоново-трехмерная круговая искусство">
            <a:extLst>
              <a:ext uri="{FF2B5EF4-FFF2-40B4-BE49-F238E27FC236}">
                <a16:creationId xmlns:a16="http://schemas.microsoft.com/office/drawing/2014/main" id="{0B584710-368F-B5CC-6E7D-9044BBD4E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49886" y="914400"/>
            <a:ext cx="4294414" cy="3848100"/>
          </a:xfrm>
        </p:spPr>
        <p:txBody>
          <a:bodyPr>
            <a:normAutofit/>
          </a:bodyPr>
          <a:lstStyle/>
          <a:p>
            <a:pPr algn="r"/>
            <a:r>
              <a:rPr lang="ru-RU"/>
              <a:t>Week 1 </a:t>
            </a:r>
            <a:r>
              <a:rPr lang="en-CA"/>
              <a:t>Presentation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49886" y="5075227"/>
            <a:ext cx="4294414" cy="9064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Team GTA: </a:t>
            </a:r>
            <a:r>
              <a:rPr lang="en-AU" dirty="0">
                <a:solidFill>
                  <a:srgbClr val="FFFFFF"/>
                </a:solidFill>
              </a:rPr>
              <a:t>Danya, Ivan, Praise, Lars, Mila, Lizzy, Danylo  </a:t>
            </a:r>
            <a:r>
              <a:rPr lang="ru-RU" dirty="0">
                <a:solidFill>
                  <a:srgbClr val="FFFFFF"/>
                </a:solidFill>
              </a:rPr>
              <a:t>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Неоново-трехмерная круговая искусство">
            <a:extLst>
              <a:ext uri="{FF2B5EF4-FFF2-40B4-BE49-F238E27FC236}">
                <a16:creationId xmlns:a16="http://schemas.microsoft.com/office/drawing/2014/main" id="{673984DF-FA5B-AC92-D9DF-8D362E660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рукописный текст, Шрифт, чернила&#10;&#10;Автоматически созданное описание">
            <a:extLst>
              <a:ext uri="{FF2B5EF4-FFF2-40B4-BE49-F238E27FC236}">
                <a16:creationId xmlns:a16="http://schemas.microsoft.com/office/drawing/2014/main" id="{C19E37FD-49EE-2D22-C537-C176D5736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898" y="212912"/>
            <a:ext cx="3517154" cy="2828365"/>
          </a:xfrm>
        </p:spPr>
      </p:pic>
      <p:pic>
        <p:nvPicPr>
          <p:cNvPr id="5" name="Рисунок 4" descr="Изображение выглядит как текст, рисунок, рукописный текст, чернила&#10;&#10;Автоматически созданное описание">
            <a:extLst>
              <a:ext uri="{FF2B5EF4-FFF2-40B4-BE49-F238E27FC236}">
                <a16:creationId xmlns:a16="http://schemas.microsoft.com/office/drawing/2014/main" id="{24ECCBAE-E8F0-98A8-26E8-E1FBF77CB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064" y="217394"/>
            <a:ext cx="3794312" cy="281491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рисунок, зарисовка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2930FF4F-B990-3884-80F9-6CED992C5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359" y="217394"/>
            <a:ext cx="3659842" cy="281491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рисунок, зарисовка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44D2A1E9-7067-7548-C607-C5E366697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23" y="3276600"/>
            <a:ext cx="3514167" cy="281491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рисунок, Детское искусство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EBBECE-5658-1DE3-D3BB-00AF890C4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065" y="3276599"/>
            <a:ext cx="3794313" cy="281491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рисунок, зарисовка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F43FCC-EA26-B053-A695-62733BDDE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2183" y="3276601"/>
            <a:ext cx="3615019" cy="28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6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Неоново-трехмерная круговая искусство">
            <a:extLst>
              <a:ext uri="{FF2B5EF4-FFF2-40B4-BE49-F238E27FC236}">
                <a16:creationId xmlns:a16="http://schemas.microsoft.com/office/drawing/2014/main" id="{0B584710-368F-B5CC-6E7D-9044BBD4E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419" y="635605"/>
            <a:ext cx="10625229" cy="1147053"/>
          </a:xfrm>
        </p:spPr>
        <p:txBody>
          <a:bodyPr>
            <a:normAutofit/>
          </a:bodyPr>
          <a:lstStyle/>
          <a:p>
            <a:pPr algn="ctr"/>
            <a:r>
              <a:rPr lang="ru-RU"/>
              <a:t>Paper Prototype 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785419" y="2337405"/>
            <a:ext cx="10620855" cy="3412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280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Trivial Layers</a:t>
            </a:r>
            <a:endParaRPr lang="ru-RU" sz="2800" u="sng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70354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Неоново-трехмерная круговая искусство">
            <a:extLst>
              <a:ext uri="{FF2B5EF4-FFF2-40B4-BE49-F238E27FC236}">
                <a16:creationId xmlns:a16="http://schemas.microsoft.com/office/drawing/2014/main" id="{0B584710-368F-B5CC-6E7D-9044BBD4E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419" y="1760462"/>
            <a:ext cx="10625229" cy="1147053"/>
          </a:xfrm>
        </p:spPr>
        <p:txBody>
          <a:bodyPr>
            <a:normAutofit/>
          </a:bodyPr>
          <a:lstStyle/>
          <a:p>
            <a:pPr algn="ctr"/>
            <a:r>
              <a:rPr lang="en-AU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355859192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CitationVTI</vt:lpstr>
      <vt:lpstr>Week 1 Presentation</vt:lpstr>
      <vt:lpstr>Презентация PowerPoint</vt:lpstr>
      <vt:lpstr>Paper Prototype Game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12</cp:revision>
  <dcterms:created xsi:type="dcterms:W3CDTF">2024-02-23T08:11:26Z</dcterms:created>
  <dcterms:modified xsi:type="dcterms:W3CDTF">2024-02-23T10:50:16Z</dcterms:modified>
</cp:coreProperties>
</file>