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93680"/>
            <a:ext cx="9142200" cy="362520"/>
          </a:xfrm>
          <a:custGeom>
            <a:avLst/>
            <a:gdLst/>
            <a:ahLst/>
            <a:rect l="l" t="t" r="r" b="b"/>
            <a:pathLst>
              <a:path w="9144000" h="364490">
                <a:moveTo>
                  <a:pt x="9144000" y="0"/>
                </a:moveTo>
                <a:lnTo>
                  <a:pt x="0" y="0"/>
                </a:lnTo>
                <a:lnTo>
                  <a:pt x="0" y="364236"/>
                </a:lnTo>
                <a:lnTo>
                  <a:pt x="9144000" y="364236"/>
                </a:lnTo>
                <a:lnTo>
                  <a:pt x="9144000" y="0"/>
                </a:lnTo>
                <a:close/>
              </a:path>
            </a:pathLst>
          </a:custGeom>
          <a:solidFill>
            <a:srgbClr val="ebf0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56520"/>
            <a:ext cx="9134640" cy="499680"/>
          </a:xfrm>
          <a:custGeom>
            <a:avLst/>
            <a:gdLst/>
            <a:ahLst/>
            <a:rect l="l" t="t" r="r" b="b"/>
            <a:pathLst>
              <a:path w="9136380" h="501650">
                <a:moveTo>
                  <a:pt x="9136380" y="501394"/>
                </a:moveTo>
                <a:lnTo>
                  <a:pt x="9136380" y="0"/>
                </a:lnTo>
                <a:lnTo>
                  <a:pt x="0" y="0"/>
                </a:lnTo>
                <a:lnTo>
                  <a:pt x="0" y="501394"/>
                </a:lnTo>
                <a:lnTo>
                  <a:pt x="9136380" y="501394"/>
                </a:lnTo>
                <a:close/>
              </a:path>
            </a:pathLst>
          </a:custGeom>
          <a:solidFill>
            <a:srgbClr val="ebf0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688960" y="6503760"/>
            <a:ext cx="10116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330440" y="6474600"/>
            <a:ext cx="48096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2022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231840" y="2766600"/>
            <a:ext cx="865908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2022-03-15T10:05:52Z</dcterms:created>
  <dc:creator>Computer</dc:creator>
  <dc:description/>
  <dc:language>en-US</dc:language>
  <cp:lastModifiedBy/>
  <dcterms:modified xsi:type="dcterms:W3CDTF">2022-03-30T04:24:27Z</dcterms:modified>
  <cp:revision>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2022-02-26T00:00:00Z</vt:filetime>
  </property>
  <property fmtid="{D5CDD505-2E9C-101B-9397-08002B2CF9AE}" pid="4" name="Creator">
    <vt:lpwstr>Microsoft® PowerPoint® 2021</vt:lpwstr>
  </property>
  <property fmtid="{D5CDD505-2E9C-101B-9397-08002B2CF9AE}" pid="5" name="HyperlinksChanged">
    <vt:bool>0</vt:bool>
  </property>
  <property fmtid="{D5CDD505-2E9C-101B-9397-08002B2CF9AE}" pid="6" name="LastSaved">
    <vt:filetime>2022-03-15T00:00:00Z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