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21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89A4-9858-8A41-A2F1-ECFE4E7EC2C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A2422-AE3F-1A44-A31B-316678D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2422-AE3F-1A44-A31B-316678DCA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2CE5-C389-C54B-BC2D-63998956EC3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A44-1427-2747-AEF2-1A4CD3A2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8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2CE5-C389-C54B-BC2D-63998956EC3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A44-1427-2747-AEF2-1A4CD3A2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2CE5-C389-C54B-BC2D-63998956EC3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A44-1427-2747-AEF2-1A4CD3A2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2CE5-C389-C54B-BC2D-63998956EC3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A44-1427-2747-AEF2-1A4CD3A2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4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2CE5-C389-C54B-BC2D-63998956EC3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A44-1427-2747-AEF2-1A4CD3A2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2CE5-C389-C54B-BC2D-63998956EC3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A44-1427-2747-AEF2-1A4CD3A2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2CE5-C389-C54B-BC2D-63998956EC3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A44-1427-2747-AEF2-1A4CD3A2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0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2CE5-C389-C54B-BC2D-63998956EC3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A44-1427-2747-AEF2-1A4CD3A2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2CE5-C389-C54B-BC2D-63998956EC3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A44-1427-2747-AEF2-1A4CD3A2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2CE5-C389-C54B-BC2D-63998956EC3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A44-1427-2747-AEF2-1A4CD3A2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1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2CE5-C389-C54B-BC2D-63998956EC3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A44-1427-2747-AEF2-1A4CD3A2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7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2CE5-C389-C54B-BC2D-63998956EC3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8A44-1427-2747-AEF2-1A4CD3A2B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8340" y="1311202"/>
            <a:ext cx="1641661" cy="846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Article information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40" y="2343645"/>
            <a:ext cx="1641661" cy="846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Reviewer information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8340" y="3438034"/>
            <a:ext cx="1641661" cy="846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Conflicts of interests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85401" y="2343644"/>
            <a:ext cx="867307" cy="8673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>
            <a:off x="2860001" y="1734504"/>
            <a:ext cx="1252414" cy="73615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87704" y="3240206"/>
            <a:ext cx="1479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Review panel</a:t>
            </a:r>
          </a:p>
          <a:p>
            <a:pPr algn="ctr"/>
            <a:r>
              <a:rPr lang="en-US" dirty="0" smtClean="0">
                <a:latin typeface="Lato Light"/>
                <a:cs typeface="Lato Light"/>
              </a:rPr>
              <a:t>optimization</a:t>
            </a:r>
            <a:endParaRPr lang="en-US" dirty="0">
              <a:latin typeface="Lato Light"/>
              <a:cs typeface="Lato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9" idx="2"/>
          </p:cNvCxnSpPr>
          <p:nvPr/>
        </p:nvCxnSpPr>
        <p:spPr>
          <a:xfrm>
            <a:off x="2860001" y="2766947"/>
            <a:ext cx="1125400" cy="103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3"/>
          </p:cNvCxnSpPr>
          <p:nvPr/>
        </p:nvCxnSpPr>
        <p:spPr>
          <a:xfrm flipV="1">
            <a:off x="2860001" y="3083937"/>
            <a:ext cx="1252414" cy="7773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071047" y="1537784"/>
            <a:ext cx="1246817" cy="2183569"/>
            <a:chOff x="6163972" y="1603407"/>
            <a:chExt cx="1246817" cy="2183569"/>
          </a:xfrm>
        </p:grpSpPr>
        <p:sp>
          <p:nvSpPr>
            <p:cNvPr id="21" name="TextBox 20"/>
            <p:cNvSpPr txBox="1"/>
            <p:nvPr/>
          </p:nvSpPr>
          <p:spPr>
            <a:xfrm>
              <a:off x="6189620" y="1603407"/>
              <a:ext cx="42832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FontAwesome Regular"/>
                  <a:cs typeface="FontAwesome Regular"/>
                </a:rPr>
                <a:t>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63972" y="2143221"/>
              <a:ext cx="4796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FontAwesome Regular"/>
                  <a:cs typeface="FontAwesome Regular"/>
                </a:rPr>
                <a:t></a:t>
              </a:r>
              <a:endParaRPr lang="en-US" sz="3200" dirty="0">
                <a:latin typeface="FontAwesome Regular"/>
                <a:cs typeface="FontAwesome Regular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89620" y="2672711"/>
              <a:ext cx="42832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FontAwesome Regular"/>
                  <a:cs typeface="FontAwesome Regular"/>
                </a:rPr>
                <a:t>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63972" y="3202200"/>
              <a:ext cx="4796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FontAwesome Regular"/>
                  <a:cs typeface="FontAwesome Regular"/>
                </a:rPr>
                <a:t></a:t>
              </a:r>
              <a:endParaRPr lang="en-US" sz="3200" dirty="0">
                <a:latin typeface="FontAwesome Regular"/>
                <a:cs typeface="FontAwesome Regula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20939" y="173761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FontAwesome Regular"/>
                  <a:cs typeface="FontAwesome Regular"/>
                </a:rPr>
                <a:t></a:t>
              </a:r>
              <a:endParaRPr lang="en-US" dirty="0">
                <a:latin typeface="FontAwesome Regular"/>
                <a:cs typeface="FontAwesome Regular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20939" y="227689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FontAwesome Regular"/>
                  <a:cs typeface="FontAwesome Regular"/>
                </a:rPr>
                <a:t></a:t>
              </a:r>
              <a:endParaRPr lang="en-US" dirty="0">
                <a:latin typeface="FontAwesome Regular"/>
                <a:cs typeface="FontAwesome Regular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20939" y="2816161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FontAwesome Regular"/>
                  <a:cs typeface="FontAwesome Regular"/>
                </a:rPr>
                <a:t></a:t>
              </a:r>
              <a:endParaRPr lang="en-US" dirty="0">
                <a:latin typeface="FontAwesome Regular"/>
                <a:cs typeface="FontAwesome Regular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20939" y="335543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FontAwesome Regular"/>
                  <a:cs typeface="FontAwesome Regular"/>
                </a:rPr>
                <a:t></a:t>
              </a:r>
              <a:endParaRPr lang="en-US" dirty="0">
                <a:latin typeface="FontAwesome Regular"/>
                <a:cs typeface="FontAwesome Regular"/>
              </a:endParaRPr>
            </a:p>
          </p:txBody>
        </p:sp>
        <p:cxnSp>
          <p:nvCxnSpPr>
            <p:cNvPr id="35" name="Straight Arrow Connector 34"/>
            <p:cNvCxnSpPr>
              <a:stCxn id="21" idx="3"/>
              <a:endCxn id="28" idx="1"/>
            </p:cNvCxnSpPr>
            <p:nvPr/>
          </p:nvCxnSpPr>
          <p:spPr>
            <a:xfrm>
              <a:off x="6617942" y="1895795"/>
              <a:ext cx="402997" cy="565761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1" idx="3"/>
              <a:endCxn id="29" idx="1"/>
            </p:cNvCxnSpPr>
            <p:nvPr/>
          </p:nvCxnSpPr>
          <p:spPr>
            <a:xfrm>
              <a:off x="6617942" y="1895795"/>
              <a:ext cx="402997" cy="1105032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2" idx="3"/>
              <a:endCxn id="27" idx="1"/>
            </p:cNvCxnSpPr>
            <p:nvPr/>
          </p:nvCxnSpPr>
          <p:spPr>
            <a:xfrm flipV="1">
              <a:off x="6643590" y="1922285"/>
              <a:ext cx="377349" cy="51332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2" idx="3"/>
              <a:endCxn id="30" idx="1"/>
            </p:cNvCxnSpPr>
            <p:nvPr/>
          </p:nvCxnSpPr>
          <p:spPr>
            <a:xfrm>
              <a:off x="6643590" y="2435609"/>
              <a:ext cx="377349" cy="1104489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3" idx="3"/>
              <a:endCxn id="28" idx="1"/>
            </p:cNvCxnSpPr>
            <p:nvPr/>
          </p:nvCxnSpPr>
          <p:spPr>
            <a:xfrm flipV="1">
              <a:off x="6617942" y="2461556"/>
              <a:ext cx="402997" cy="50354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3"/>
              <a:endCxn id="30" idx="1"/>
            </p:cNvCxnSpPr>
            <p:nvPr/>
          </p:nvCxnSpPr>
          <p:spPr>
            <a:xfrm>
              <a:off x="6617942" y="2965099"/>
              <a:ext cx="402997" cy="574999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4" idx="3"/>
              <a:endCxn id="27" idx="1"/>
            </p:cNvCxnSpPr>
            <p:nvPr/>
          </p:nvCxnSpPr>
          <p:spPr>
            <a:xfrm flipV="1">
              <a:off x="6643590" y="1922285"/>
              <a:ext cx="377349" cy="157230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4" idx="3"/>
              <a:endCxn id="29" idx="1"/>
            </p:cNvCxnSpPr>
            <p:nvPr/>
          </p:nvCxnSpPr>
          <p:spPr>
            <a:xfrm flipV="1">
              <a:off x="6643590" y="3000827"/>
              <a:ext cx="377349" cy="493761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5845665" y="3639659"/>
            <a:ext cx="1789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Article-reviewer</a:t>
            </a:r>
          </a:p>
          <a:p>
            <a:pPr algn="ctr"/>
            <a:r>
              <a:rPr lang="en-US" dirty="0" smtClean="0">
                <a:latin typeface="Lato Light"/>
                <a:cs typeface="Lato Light"/>
              </a:rPr>
              <a:t>assignment</a:t>
            </a:r>
            <a:endParaRPr lang="en-US" dirty="0">
              <a:latin typeface="Lato Light"/>
              <a:cs typeface="Lato Light"/>
            </a:endParaRPr>
          </a:p>
        </p:txBody>
      </p:sp>
      <p:cxnSp>
        <p:nvCxnSpPr>
          <p:cNvPr id="64" name="Straight Arrow Connector 63"/>
          <p:cNvCxnSpPr>
            <a:stCxn id="9" idx="6"/>
          </p:cNvCxnSpPr>
          <p:nvPr/>
        </p:nvCxnSpPr>
        <p:spPr>
          <a:xfrm flipV="1">
            <a:off x="4852708" y="2766947"/>
            <a:ext cx="992957" cy="103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1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985401" y="2343644"/>
            <a:ext cx="867307" cy="8673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79272" y="3240206"/>
            <a:ext cx="1896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Manuscript score</a:t>
            </a:r>
          </a:p>
          <a:p>
            <a:pPr algn="ctr"/>
            <a:r>
              <a:rPr lang="en-US" dirty="0" smtClean="0">
                <a:latin typeface="Lato Light"/>
                <a:cs typeface="Lato Light"/>
              </a:rPr>
              <a:t>estimation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28014" y="167199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ontAwesome Regular"/>
                <a:cs typeface="FontAwesome Regular"/>
              </a:rPr>
              <a:t></a:t>
            </a:r>
            <a:endParaRPr lang="en-US" dirty="0">
              <a:latin typeface="FontAwesome Regular"/>
              <a:cs typeface="FontAwesome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28014" y="22112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ontAwesome Regular"/>
                <a:cs typeface="FontAwesome Regular"/>
              </a:rPr>
              <a:t></a:t>
            </a:r>
            <a:endParaRPr lang="en-US" dirty="0">
              <a:latin typeface="FontAwesome Regular"/>
              <a:cs typeface="FontAwesome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8014" y="275053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ontAwesome Regular"/>
                <a:cs typeface="FontAwesome Regular"/>
              </a:rPr>
              <a:t></a:t>
            </a:r>
            <a:endParaRPr lang="en-US" dirty="0">
              <a:latin typeface="FontAwesome Regular"/>
              <a:cs typeface="FontAwesome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8014" y="32898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ontAwesome Regular"/>
                <a:cs typeface="FontAwesome Regular"/>
              </a:rPr>
              <a:t></a:t>
            </a:r>
            <a:endParaRPr lang="en-US" dirty="0">
              <a:latin typeface="FontAwesome Regular"/>
              <a:cs typeface="FontAwesome Regula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77043" y="3639659"/>
            <a:ext cx="2326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Estimated manuscript</a:t>
            </a:r>
          </a:p>
          <a:p>
            <a:pPr algn="ctr"/>
            <a:r>
              <a:rPr lang="en-US" dirty="0" smtClean="0">
                <a:latin typeface="Lato Light"/>
                <a:cs typeface="Lato Light"/>
              </a:rPr>
              <a:t>scores</a:t>
            </a:r>
            <a:endParaRPr lang="en-US" dirty="0">
              <a:latin typeface="Lato Light"/>
              <a:cs typeface="Lato Light"/>
            </a:endParaRPr>
          </a:p>
        </p:txBody>
      </p:sp>
      <p:cxnSp>
        <p:nvCxnSpPr>
          <p:cNvPr id="64" name="Straight Arrow Connector 63"/>
          <p:cNvCxnSpPr>
            <a:stCxn id="9" idx="6"/>
          </p:cNvCxnSpPr>
          <p:nvPr/>
        </p:nvCxnSpPr>
        <p:spPr>
          <a:xfrm flipV="1">
            <a:off x="4852708" y="2766947"/>
            <a:ext cx="992957" cy="103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736" y="1734504"/>
            <a:ext cx="240709" cy="2607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43" y="1734504"/>
            <a:ext cx="240709" cy="26076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51" y="1734504"/>
            <a:ext cx="240709" cy="26076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736" y="2251186"/>
            <a:ext cx="240709" cy="2607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43" y="2251186"/>
            <a:ext cx="240709" cy="2607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736" y="2790741"/>
            <a:ext cx="240709" cy="2607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43" y="2790741"/>
            <a:ext cx="240709" cy="2607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51" y="2790741"/>
            <a:ext cx="240709" cy="2607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736" y="3310457"/>
            <a:ext cx="240709" cy="26076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43" y="3310457"/>
            <a:ext cx="240709" cy="260768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321590" y="2327236"/>
            <a:ext cx="1641661" cy="846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Reviewers’ scores</a:t>
            </a:r>
            <a:endParaRPr lang="en-US" dirty="0">
              <a:latin typeface="Lato Light"/>
              <a:cs typeface="Lato Light"/>
            </a:endParaRPr>
          </a:p>
        </p:txBody>
      </p:sp>
      <p:cxnSp>
        <p:nvCxnSpPr>
          <p:cNvPr id="48" name="Straight Arrow Connector 47"/>
          <p:cNvCxnSpPr>
            <a:endCxn id="9" idx="2"/>
          </p:cNvCxnSpPr>
          <p:nvPr/>
        </p:nvCxnSpPr>
        <p:spPr>
          <a:xfrm flipV="1">
            <a:off x="2963251" y="2777298"/>
            <a:ext cx="1022150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7" y="2230074"/>
            <a:ext cx="4166545" cy="194384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896" y="2405590"/>
            <a:ext cx="4081692" cy="169320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-7880" y="1697704"/>
            <a:ext cx="4924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ato Black"/>
                <a:cs typeface="Lato Black"/>
              </a:rPr>
              <a:t>A</a:t>
            </a:r>
            <a:endParaRPr lang="en-US" sz="3200" dirty="0">
              <a:latin typeface="Lato Black"/>
              <a:cs typeface="Lato Black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39045" y="1697704"/>
            <a:ext cx="4538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ato Black"/>
                <a:cs typeface="Lato Black"/>
              </a:rPr>
              <a:t>B</a:t>
            </a:r>
            <a:endParaRPr lang="en-US" sz="3200" dirty="0">
              <a:latin typeface="Lato Black"/>
              <a:cs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034" y="3687047"/>
            <a:ext cx="1503566" cy="4249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8894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38</Words>
  <Application>Microsoft Macintosh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7</cp:revision>
  <dcterms:created xsi:type="dcterms:W3CDTF">2015-02-26T23:06:17Z</dcterms:created>
  <dcterms:modified xsi:type="dcterms:W3CDTF">2015-02-28T00:26:10Z</dcterms:modified>
</cp:coreProperties>
</file>