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362175-674B-4B7F-8F0D-3E3431F4C5AE}"/>
              </a:ext>
            </a:extLst>
          </p:cNvPr>
          <p:cNvSpPr>
            <a:spLocks noGrp="1"/>
          </p:cNvSpPr>
          <p:nvPr>
            <p:ph type="ctrTitle"/>
          </p:nvPr>
        </p:nvSpPr>
        <p:spPr>
          <a:xfrm>
            <a:off x="2417778" y="461394"/>
            <a:ext cx="8637073" cy="1053535"/>
          </a:xfrm>
        </p:spPr>
        <p:txBody>
          <a:bodyPr>
            <a:normAutofit fontScale="90000"/>
          </a:bodyPr>
          <a:lstStyle/>
          <a:p>
            <a:r>
              <a:rPr lang="ru-RU" dirty="0">
                <a:latin typeface="Times New Roman" panose="02020603050405020304" pitchFamily="18" charset="0"/>
                <a:cs typeface="Times New Roman" panose="02020603050405020304" pitchFamily="18" charset="0"/>
              </a:rPr>
              <a:t>ИС «Доставка Еды»</a:t>
            </a:r>
          </a:p>
        </p:txBody>
      </p:sp>
      <p:sp>
        <p:nvSpPr>
          <p:cNvPr id="3" name="Подзаголовок 2">
            <a:extLst>
              <a:ext uri="{FF2B5EF4-FFF2-40B4-BE49-F238E27FC236}">
                <a16:creationId xmlns:a16="http://schemas.microsoft.com/office/drawing/2014/main" id="{D8A75905-F6C6-4392-8197-88CF4CEB9FCB}"/>
              </a:ext>
            </a:extLst>
          </p:cNvPr>
          <p:cNvSpPr>
            <a:spLocks noGrp="1"/>
          </p:cNvSpPr>
          <p:nvPr>
            <p:ph type="subTitle" idx="1"/>
          </p:nvPr>
        </p:nvSpPr>
        <p:spPr>
          <a:xfrm>
            <a:off x="8615493" y="3581538"/>
            <a:ext cx="3429259" cy="1275688"/>
          </a:xfrm>
        </p:spPr>
        <p:txBody>
          <a:bodyPr>
            <a:normAutofit/>
          </a:bodyPr>
          <a:lstStyle/>
          <a:p>
            <a:r>
              <a:rPr lang="ru-RU" dirty="0">
                <a:latin typeface="Times New Roman" panose="02020603050405020304" pitchFamily="18" charset="0"/>
                <a:cs typeface="Times New Roman" panose="02020603050405020304" pitchFamily="18" charset="0"/>
              </a:rPr>
              <a:t>Выполнил</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Студент группы Исп-32</a:t>
            </a:r>
          </a:p>
          <a:p>
            <a:r>
              <a:rPr lang="ru-RU" dirty="0">
                <a:latin typeface="Times New Roman" panose="02020603050405020304" pitchFamily="18" charset="0"/>
                <a:cs typeface="Times New Roman" panose="02020603050405020304" pitchFamily="18" charset="0"/>
              </a:rPr>
              <a:t>Чёрный Данила</a:t>
            </a:r>
          </a:p>
        </p:txBody>
      </p:sp>
      <p:pic>
        <p:nvPicPr>
          <p:cNvPr id="1028" name="Picture 4" descr="https://upload-ca0451ed212bdd32f8d9e1cd64bf8c77.hb.bizmrg.com/iblock/2a3/2a3bcf541797a2b26165075982115c7d/9cf49b769e834ff69894554186aae476.png">
            <a:extLst>
              <a:ext uri="{FF2B5EF4-FFF2-40B4-BE49-F238E27FC236}">
                <a16:creationId xmlns:a16="http://schemas.microsoft.com/office/drawing/2014/main" id="{8D06D55B-2ABD-41A4-B465-D59217915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308" y="3676457"/>
            <a:ext cx="24384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F9720D-0032-4A32-99D8-379420FB7895}"/>
              </a:ext>
            </a:extLst>
          </p:cNvPr>
          <p:cNvSpPr>
            <a:spLocks noGrp="1"/>
          </p:cNvSpPr>
          <p:nvPr>
            <p:ph type="title"/>
          </p:nvPr>
        </p:nvSpPr>
        <p:spPr/>
        <p:txBody>
          <a:bodyPr/>
          <a:lstStyle/>
          <a:p>
            <a:r>
              <a:rPr lang="ru-RU" cap="none" dirty="0">
                <a:latin typeface="Times New Roman" panose="02020603050405020304" pitchFamily="18" charset="0"/>
                <a:cs typeface="Times New Roman" panose="02020603050405020304" pitchFamily="18" charset="0"/>
              </a:rPr>
              <a:t>1. Разработка ТЗ</a:t>
            </a:r>
          </a:p>
        </p:txBody>
      </p:sp>
      <p:sp>
        <p:nvSpPr>
          <p:cNvPr id="3" name="Объект 2">
            <a:extLst>
              <a:ext uri="{FF2B5EF4-FFF2-40B4-BE49-F238E27FC236}">
                <a16:creationId xmlns:a16="http://schemas.microsoft.com/office/drawing/2014/main" id="{421021B2-853C-4187-AD86-5A2B306E1DE5}"/>
              </a:ext>
            </a:extLst>
          </p:cNvPr>
          <p:cNvSpPr>
            <a:spLocks noGrp="1"/>
          </p:cNvSpPr>
          <p:nvPr>
            <p:ph idx="1"/>
          </p:nvPr>
        </p:nvSpPr>
        <p:spPr>
          <a:xfrm>
            <a:off x="1451579" y="2015732"/>
            <a:ext cx="6199181" cy="2988515"/>
          </a:xfrm>
        </p:spPr>
        <p:txBody>
          <a:bodyPr>
            <a:normAutofit fontScale="77500" lnSpcReduction="20000"/>
          </a:bodyPr>
          <a:lstStyle/>
          <a:p>
            <a:r>
              <a:rPr lang="ru-RU" sz="2100" dirty="0">
                <a:latin typeface="Times New Roman" panose="02020603050405020304" pitchFamily="18" charset="0"/>
                <a:cs typeface="Times New Roman" panose="02020603050405020304" pitchFamily="18" charset="0"/>
              </a:rPr>
              <a:t>На данный момент времени сфера услуг все чаще появляется в нашей жизни, как что-то обыденное. Все что теперь мы бы хотели, могут сделать за нас другие люди, привезти нам вещи, доставить нас до нужного места, или даже сделать нас красивыми, но не малый факт, что нам так же могу доставить еду на дом. Теперь нам не нужно ходить в магазин за продуктами и выбирать из много численного ассортимента, а после приходя домой это готовить, за нас это могут сделать другие люди, нам остается лишь сидеть дома, сделать пару кликов по экрану, и наши продукты или готовая еда в считанные минуты окажется у нас дома. </a:t>
            </a:r>
            <a:endParaRPr lang="ru-RU" sz="2100" b="1" dirty="0">
              <a:latin typeface="Times New Roman" panose="02020603050405020304" pitchFamily="18" charset="0"/>
              <a:cs typeface="Times New Roman" panose="02020603050405020304" pitchFamily="18" charset="0"/>
            </a:endParaRPr>
          </a:p>
          <a:p>
            <a:endParaRPr lang="ru-RU" dirty="0"/>
          </a:p>
        </p:txBody>
      </p:sp>
      <p:pic>
        <p:nvPicPr>
          <p:cNvPr id="2050" name="Picture 2" descr="https://therealbarman.com/wp-content/uploads/2020/08/AdobeStock_283152406-1-scaled.jpeg">
            <a:extLst>
              <a:ext uri="{FF2B5EF4-FFF2-40B4-BE49-F238E27FC236}">
                <a16:creationId xmlns:a16="http://schemas.microsoft.com/office/drawing/2014/main" id="{DE7E79ED-F480-41B2-8D7E-75F762E80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144" y="1934742"/>
            <a:ext cx="3866888" cy="298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49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D0C43-B45C-4A3C-8733-B973DA58A346}"/>
              </a:ext>
            </a:extLst>
          </p:cNvPr>
          <p:cNvSpPr>
            <a:spLocks noGrp="1"/>
          </p:cNvSpPr>
          <p:nvPr>
            <p:ph type="title"/>
          </p:nvPr>
        </p:nvSpPr>
        <p:spPr/>
        <p:txBody>
          <a:bodyPr/>
          <a:lstStyle/>
          <a:p>
            <a:r>
              <a:rPr lang="ru-RU" cap="none" dirty="0">
                <a:latin typeface="Times New Roman" panose="02020603050405020304" pitchFamily="18" charset="0"/>
                <a:cs typeface="Times New Roman" panose="02020603050405020304" pitchFamily="18" charset="0"/>
              </a:rPr>
              <a:t>Создание диаграмм</a:t>
            </a:r>
          </a:p>
        </p:txBody>
      </p:sp>
      <p:pic>
        <p:nvPicPr>
          <p:cNvPr id="4" name="Объект 3">
            <a:extLst>
              <a:ext uri="{FF2B5EF4-FFF2-40B4-BE49-F238E27FC236}">
                <a16:creationId xmlns:a16="http://schemas.microsoft.com/office/drawing/2014/main" id="{B1C37700-1925-4761-BD89-510B1AF98954}"/>
              </a:ext>
            </a:extLst>
          </p:cNvPr>
          <p:cNvPicPr>
            <a:picLocks noGrp="1"/>
          </p:cNvPicPr>
          <p:nvPr>
            <p:ph idx="1"/>
          </p:nvPr>
        </p:nvPicPr>
        <p:blipFill>
          <a:blip r:embed="rId2"/>
          <a:stretch>
            <a:fillRect/>
          </a:stretch>
        </p:blipFill>
        <p:spPr>
          <a:xfrm>
            <a:off x="507796" y="1987978"/>
            <a:ext cx="3451808" cy="2491743"/>
          </a:xfrm>
          <a:prstGeom prst="rect">
            <a:avLst/>
          </a:prstGeom>
        </p:spPr>
      </p:pic>
      <p:pic>
        <p:nvPicPr>
          <p:cNvPr id="5" name="Рисунок 4">
            <a:extLst>
              <a:ext uri="{FF2B5EF4-FFF2-40B4-BE49-F238E27FC236}">
                <a16:creationId xmlns:a16="http://schemas.microsoft.com/office/drawing/2014/main" id="{30CD8DA3-F866-419C-A21A-3D6B564CEDC4}"/>
              </a:ext>
            </a:extLst>
          </p:cNvPr>
          <p:cNvPicPr/>
          <p:nvPr/>
        </p:nvPicPr>
        <p:blipFill>
          <a:blip r:embed="rId3"/>
          <a:stretch>
            <a:fillRect/>
          </a:stretch>
        </p:blipFill>
        <p:spPr>
          <a:xfrm>
            <a:off x="4455033" y="1987978"/>
            <a:ext cx="3281933" cy="2491743"/>
          </a:xfrm>
          <a:prstGeom prst="rect">
            <a:avLst/>
          </a:prstGeom>
        </p:spPr>
      </p:pic>
      <p:pic>
        <p:nvPicPr>
          <p:cNvPr id="6" name="Рисунок 5">
            <a:extLst>
              <a:ext uri="{FF2B5EF4-FFF2-40B4-BE49-F238E27FC236}">
                <a16:creationId xmlns:a16="http://schemas.microsoft.com/office/drawing/2014/main" id="{9EEB90BD-3AD7-4251-9B3A-54EC2CECE07F}"/>
              </a:ext>
            </a:extLst>
          </p:cNvPr>
          <p:cNvPicPr/>
          <p:nvPr/>
        </p:nvPicPr>
        <p:blipFill>
          <a:blip r:embed="rId4"/>
          <a:stretch>
            <a:fillRect/>
          </a:stretch>
        </p:blipFill>
        <p:spPr>
          <a:xfrm>
            <a:off x="8197720" y="1987978"/>
            <a:ext cx="3043528" cy="2491743"/>
          </a:xfrm>
          <a:prstGeom prst="rect">
            <a:avLst/>
          </a:prstGeom>
        </p:spPr>
      </p:pic>
    </p:spTree>
    <p:extLst>
      <p:ext uri="{BB962C8B-B14F-4D97-AF65-F5344CB8AC3E}">
        <p14:creationId xmlns:p14="http://schemas.microsoft.com/office/powerpoint/2010/main" val="311893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93BA10-0DE2-4F68-9363-EFFF01CA9774}"/>
              </a:ext>
            </a:extLst>
          </p:cNvPr>
          <p:cNvSpPr>
            <a:spLocks noGrp="1"/>
          </p:cNvSpPr>
          <p:nvPr>
            <p:ph type="title"/>
          </p:nvPr>
        </p:nvSpPr>
        <p:spPr/>
        <p:txBody>
          <a:bodyPr/>
          <a:lstStyle/>
          <a:p>
            <a:r>
              <a:rPr lang="ru-RU" cap="none" dirty="0">
                <a:latin typeface="Times New Roman" panose="02020603050405020304" pitchFamily="18" charset="0"/>
                <a:cs typeface="Times New Roman" panose="02020603050405020304" pitchFamily="18" charset="0"/>
              </a:rPr>
              <a:t>Описание требований </a:t>
            </a:r>
          </a:p>
        </p:txBody>
      </p:sp>
      <p:pic>
        <p:nvPicPr>
          <p:cNvPr id="3074" name="Picture 2" descr="https://pro-ugolovnoe.ru/wp-content/uploads/2018/03/5-6.jpg">
            <a:extLst>
              <a:ext uri="{FF2B5EF4-FFF2-40B4-BE49-F238E27FC236}">
                <a16:creationId xmlns:a16="http://schemas.microsoft.com/office/drawing/2014/main" id="{67F2E8F3-C846-40E8-A28B-26AFCDCCFA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4269" y="1965790"/>
            <a:ext cx="3764157" cy="25055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vsednr.ru/wp-content/uploads/2018/09/proverka-predprinimateley.jpg">
            <a:extLst>
              <a:ext uri="{FF2B5EF4-FFF2-40B4-BE49-F238E27FC236}">
                <a16:creationId xmlns:a16="http://schemas.microsoft.com/office/drawing/2014/main" id="{2E14E1C5-32BA-4D4F-AEBD-E9076B5F5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471" y="1965790"/>
            <a:ext cx="3764158" cy="250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60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2B2B69-2A2B-4353-97A8-B5713921F324}"/>
              </a:ext>
            </a:extLst>
          </p:cNvPr>
          <p:cNvSpPr>
            <a:spLocks noGrp="1"/>
          </p:cNvSpPr>
          <p:nvPr>
            <p:ph type="title"/>
          </p:nvPr>
        </p:nvSpPr>
        <p:spPr/>
        <p:txBody>
          <a:bodyPr/>
          <a:lstStyle/>
          <a:p>
            <a:r>
              <a:rPr lang="ru-RU" cap="none" dirty="0">
                <a:latin typeface="Times New Roman" panose="02020603050405020304" pitchFamily="18" charset="0"/>
                <a:cs typeface="Times New Roman" panose="02020603050405020304" pitchFamily="18" charset="0"/>
              </a:rPr>
              <a:t>2. Разработка приложения</a:t>
            </a:r>
          </a:p>
        </p:txBody>
      </p:sp>
      <p:sp>
        <p:nvSpPr>
          <p:cNvPr id="3" name="Объект 2">
            <a:extLst>
              <a:ext uri="{FF2B5EF4-FFF2-40B4-BE49-F238E27FC236}">
                <a16:creationId xmlns:a16="http://schemas.microsoft.com/office/drawing/2014/main" id="{542BA08F-00FF-49A3-8717-D47189A9C582}"/>
              </a:ext>
            </a:extLst>
          </p:cNvPr>
          <p:cNvSpPr>
            <a:spLocks noGrp="1"/>
          </p:cNvSpPr>
          <p:nvPr>
            <p:ph idx="1"/>
          </p:nvPr>
        </p:nvSpPr>
        <p:spPr>
          <a:xfrm>
            <a:off x="1958827" y="6406999"/>
            <a:ext cx="9603275" cy="3450613"/>
          </a:xfrm>
        </p:spPr>
        <p:txBody>
          <a:bodyPr/>
          <a:lstStyle/>
          <a:p>
            <a:endParaRPr lang="ru-RU" dirty="0"/>
          </a:p>
        </p:txBody>
      </p:sp>
      <p:pic>
        <p:nvPicPr>
          <p:cNvPr id="4098" name="Рисунок 1">
            <a:extLst>
              <a:ext uri="{FF2B5EF4-FFF2-40B4-BE49-F238E27FC236}">
                <a16:creationId xmlns:a16="http://schemas.microsoft.com/office/drawing/2014/main" id="{CCA0ACBC-EC9E-4DCF-916C-B0F0F5B14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794" y="2007343"/>
            <a:ext cx="4907277" cy="22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Снимок экрана 2022-04-20 133329">
            <a:extLst>
              <a:ext uri="{FF2B5EF4-FFF2-40B4-BE49-F238E27FC236}">
                <a16:creationId xmlns:a16="http://schemas.microsoft.com/office/drawing/2014/main" id="{75AAC9AF-D1D0-4C7F-BAF2-0B577FA56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94" y="4404419"/>
            <a:ext cx="490727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Рисунок 3">
            <a:extLst>
              <a:ext uri="{FF2B5EF4-FFF2-40B4-BE49-F238E27FC236}">
                <a16:creationId xmlns:a16="http://schemas.microsoft.com/office/drawing/2014/main" id="{C216F541-04B0-4F90-B5CF-D5062521473A}"/>
              </a:ext>
            </a:extLst>
          </p:cNvPr>
          <p:cNvPicPr>
            <a:picLocks noChangeAspect="1"/>
          </p:cNvPicPr>
          <p:nvPr/>
        </p:nvPicPr>
        <p:blipFill>
          <a:blip r:embed="rId4"/>
          <a:stretch>
            <a:fillRect/>
          </a:stretch>
        </p:blipFill>
        <p:spPr>
          <a:xfrm>
            <a:off x="7032773" y="1890723"/>
            <a:ext cx="2982725" cy="3620499"/>
          </a:xfrm>
          <a:prstGeom prst="rect">
            <a:avLst/>
          </a:prstGeom>
        </p:spPr>
      </p:pic>
    </p:spTree>
    <p:extLst>
      <p:ext uri="{BB962C8B-B14F-4D97-AF65-F5344CB8AC3E}">
        <p14:creationId xmlns:p14="http://schemas.microsoft.com/office/powerpoint/2010/main" val="224187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3F1720-6BBC-4FC9-8BA4-A723A8B1A143}"/>
              </a:ext>
            </a:extLst>
          </p:cNvPr>
          <p:cNvSpPr>
            <a:spLocks noGrp="1"/>
          </p:cNvSpPr>
          <p:nvPr>
            <p:ph type="title"/>
          </p:nvPr>
        </p:nvSpPr>
        <p:spPr/>
        <p:txBody>
          <a:bodyPr/>
          <a:lstStyle/>
          <a:p>
            <a:r>
              <a:rPr lang="ru-RU" cap="none" dirty="0">
                <a:latin typeface="Times New Roman" panose="02020603050405020304" pitchFamily="18" charset="0"/>
                <a:cs typeface="Times New Roman" panose="02020603050405020304" pitchFamily="18" charset="0"/>
              </a:rPr>
              <a:t>Проектирование интерфейса</a:t>
            </a:r>
          </a:p>
        </p:txBody>
      </p:sp>
      <p:sp>
        <p:nvSpPr>
          <p:cNvPr id="3" name="Объект 2">
            <a:extLst>
              <a:ext uri="{FF2B5EF4-FFF2-40B4-BE49-F238E27FC236}">
                <a16:creationId xmlns:a16="http://schemas.microsoft.com/office/drawing/2014/main" id="{097000E6-D5F9-4130-B45E-2D1F7520FA61}"/>
              </a:ext>
            </a:extLst>
          </p:cNvPr>
          <p:cNvSpPr>
            <a:spLocks noGrp="1"/>
          </p:cNvSpPr>
          <p:nvPr>
            <p:ph idx="1"/>
          </p:nvPr>
        </p:nvSpPr>
        <p:spPr>
          <a:xfrm>
            <a:off x="3576708" y="4015675"/>
            <a:ext cx="5978592" cy="3439851"/>
          </a:xfrm>
        </p:spPr>
        <p:txBody>
          <a:bodyPr/>
          <a:lstStyle/>
          <a:p>
            <a:endParaRPr lang="ru-RU" dirty="0"/>
          </a:p>
        </p:txBody>
      </p:sp>
      <p:pic>
        <p:nvPicPr>
          <p:cNvPr id="5122" name="Рисунок 1">
            <a:extLst>
              <a:ext uri="{FF2B5EF4-FFF2-40B4-BE49-F238E27FC236}">
                <a16:creationId xmlns:a16="http://schemas.microsoft.com/office/drawing/2014/main" id="{F795762B-8E69-4953-833C-7B805D249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80" y="2004706"/>
            <a:ext cx="4177434" cy="284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Рисунок 1">
            <a:extLst>
              <a:ext uri="{FF2B5EF4-FFF2-40B4-BE49-F238E27FC236}">
                <a16:creationId xmlns:a16="http://schemas.microsoft.com/office/drawing/2014/main" id="{42079AC5-83C0-40DA-8831-EF3589808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04706"/>
            <a:ext cx="4527566" cy="284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321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4C5942-FE04-4E55-91DA-2253EF0447BD}"/>
              </a:ext>
            </a:extLst>
          </p:cNvPr>
          <p:cNvSpPr>
            <a:spLocks noGrp="1"/>
          </p:cNvSpPr>
          <p:nvPr>
            <p:ph type="title"/>
          </p:nvPr>
        </p:nvSpPr>
        <p:spPr>
          <a:xfrm>
            <a:off x="1451579" y="867037"/>
            <a:ext cx="9603275" cy="1049235"/>
          </a:xfrm>
        </p:spPr>
        <p:txBody>
          <a:bodyPr/>
          <a:lstStyle/>
          <a:p>
            <a:r>
              <a:rPr lang="ru-RU" cap="none" dirty="0">
                <a:latin typeface="Times New Roman" panose="02020603050405020304" pitchFamily="18" charset="0"/>
                <a:cs typeface="Times New Roman" panose="02020603050405020304" pitchFamily="18" charset="0"/>
              </a:rPr>
              <a:t>3. Тестирование</a:t>
            </a:r>
          </a:p>
        </p:txBody>
      </p:sp>
      <p:pic>
        <p:nvPicPr>
          <p:cNvPr id="6" name="Объект 5">
            <a:extLst>
              <a:ext uri="{FF2B5EF4-FFF2-40B4-BE49-F238E27FC236}">
                <a16:creationId xmlns:a16="http://schemas.microsoft.com/office/drawing/2014/main" id="{A0EBB6A0-CB92-440A-BF58-386A29BFD8EA}"/>
              </a:ext>
            </a:extLst>
          </p:cNvPr>
          <p:cNvPicPr>
            <a:picLocks noGrp="1" noChangeAspect="1"/>
          </p:cNvPicPr>
          <p:nvPr>
            <p:ph idx="1"/>
          </p:nvPr>
        </p:nvPicPr>
        <p:blipFill>
          <a:blip r:embed="rId2"/>
          <a:stretch>
            <a:fillRect/>
          </a:stretch>
        </p:blipFill>
        <p:spPr>
          <a:xfrm>
            <a:off x="3028991" y="1916272"/>
            <a:ext cx="6134018" cy="3449638"/>
          </a:xfrm>
          <a:prstGeom prst="rect">
            <a:avLst/>
          </a:prstGeom>
        </p:spPr>
      </p:pic>
      <p:sp>
        <p:nvSpPr>
          <p:cNvPr id="5" name="AutoShape 4" descr="https://s0.slide-share.ru/s_slide/240948541b7b12ab59909701f7d9865f/ef9c2d48-7a4a-4d99-bae8-23658f21ea2c.jpeg">
            <a:extLst>
              <a:ext uri="{FF2B5EF4-FFF2-40B4-BE49-F238E27FC236}">
                <a16:creationId xmlns:a16="http://schemas.microsoft.com/office/drawing/2014/main" id="{142B01B0-782F-4911-A835-DB423217E1E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60245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6D34AE6-DBA0-468A-B98C-17508ECB1C1D}"/>
              </a:ext>
            </a:extLst>
          </p:cNvPr>
          <p:cNvSpPr>
            <a:spLocks noGrp="1"/>
          </p:cNvSpPr>
          <p:nvPr>
            <p:ph type="title"/>
          </p:nvPr>
        </p:nvSpPr>
        <p:spPr/>
        <p:txBody>
          <a:bodyPr/>
          <a:lstStyle/>
          <a:p>
            <a:pPr algn="ctr"/>
            <a:r>
              <a:rPr lang="ru-RU" cap="none" dirty="0">
                <a:latin typeface="Times New Roman" panose="02020603050405020304" pitchFamily="18" charset="0"/>
                <a:cs typeface="Times New Roman" panose="02020603050405020304" pitchFamily="18" charset="0"/>
              </a:rPr>
              <a:t>Спасибо за внимание</a:t>
            </a:r>
          </a:p>
        </p:txBody>
      </p:sp>
      <p:pic>
        <p:nvPicPr>
          <p:cNvPr id="10" name="Объект 9">
            <a:extLst>
              <a:ext uri="{FF2B5EF4-FFF2-40B4-BE49-F238E27FC236}">
                <a16:creationId xmlns:a16="http://schemas.microsoft.com/office/drawing/2014/main" id="{B556A6EB-9043-41F5-8248-DF315CA0BFE2}"/>
              </a:ext>
            </a:extLst>
          </p:cNvPr>
          <p:cNvPicPr>
            <a:picLocks noGrp="1" noChangeAspect="1"/>
          </p:cNvPicPr>
          <p:nvPr>
            <p:ph sz="half" idx="1"/>
          </p:nvPr>
        </p:nvPicPr>
        <p:blipFill>
          <a:blip r:embed="rId2"/>
          <a:stretch>
            <a:fillRect/>
          </a:stretch>
        </p:blipFill>
        <p:spPr>
          <a:xfrm>
            <a:off x="1341612" y="2010813"/>
            <a:ext cx="3448050" cy="3448050"/>
          </a:xfrm>
        </p:spPr>
      </p:pic>
      <p:pic>
        <p:nvPicPr>
          <p:cNvPr id="7172" name="Picture 4" descr="https://vkclub.su/_data/stickers/senya_newyear/sticker_vk_senya_newyear_004.png">
            <a:extLst>
              <a:ext uri="{FF2B5EF4-FFF2-40B4-BE49-F238E27FC236}">
                <a16:creationId xmlns:a16="http://schemas.microsoft.com/office/drawing/2014/main" id="{1B036F48-397C-4416-AE58-1A5107C0757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40997" y="2017163"/>
            <a:ext cx="3441700"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074376"/>
      </p:ext>
    </p:extLst>
  </p:cSld>
  <p:clrMapOvr>
    <a:masterClrMapping/>
  </p:clrMapOvr>
</p:sld>
</file>

<file path=ppt/theme/theme1.xml><?xml version="1.0" encoding="utf-8"?>
<a:theme xmlns:a="http://schemas.openxmlformats.org/drawingml/2006/main" name="Галерея">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TM10001114[[fn=Галерея]]</Template>
  <TotalTime>20</TotalTime>
  <Words>151</Words>
  <Application>Microsoft Office PowerPoint</Application>
  <PresentationFormat>Широкоэкранный</PresentationFormat>
  <Paragraphs>11</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Gill Sans MT</vt:lpstr>
      <vt:lpstr>Times New Roman</vt:lpstr>
      <vt:lpstr>Галерея</vt:lpstr>
      <vt:lpstr>ИС «Доставка Еды»</vt:lpstr>
      <vt:lpstr>1. Разработка ТЗ</vt:lpstr>
      <vt:lpstr>Создание диаграмм</vt:lpstr>
      <vt:lpstr>Описание требований </vt:lpstr>
      <vt:lpstr>2. Разработка приложения</vt:lpstr>
      <vt:lpstr>Проектирование интерфейса</vt:lpstr>
      <vt:lpstr>3. Тестирование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 «Доставка Еды»</dc:title>
  <dc:creator>Данила Чёрный</dc:creator>
  <cp:lastModifiedBy>Данила Чёрный</cp:lastModifiedBy>
  <cp:revision>3</cp:revision>
  <dcterms:created xsi:type="dcterms:W3CDTF">2022-04-21T20:12:25Z</dcterms:created>
  <dcterms:modified xsi:type="dcterms:W3CDTF">2022-04-21T20:33:07Z</dcterms:modified>
</cp:coreProperties>
</file>