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00" autoAdjust="0"/>
    <p:restoredTop sz="94343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How many hours do you study?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5-408A-A81C-F099CEA317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5-408A-A81C-F099CEA317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5-408A-A81C-F099CEA31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7767583"/>
        <c:axId val="1127760511"/>
        <c:axId val="0"/>
      </c:bar3DChart>
      <c:catAx>
        <c:axId val="11277675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7760511"/>
        <c:crosses val="autoZero"/>
        <c:auto val="1"/>
        <c:lblAlgn val="ctr"/>
        <c:lblOffset val="100"/>
        <c:noMultiLvlLbl val="0"/>
      </c:catAx>
      <c:valAx>
        <c:axId val="112776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76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Average Call Handling Time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D-4D41-9AC7-E4D809B94A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BC-492E-9215-6E36F588BC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BC-492E-9215-6E36F588BC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BC-492E-9215-6E36F588BCF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1D-4D41-9AC7-E4D809B94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dirty="0" smtClean="0"/>
              <a:t>Average time spent on breaks</a:t>
            </a:r>
            <a:endParaRPr lang="en-US" dirty="0"/>
          </a:p>
        </cx:rich>
      </cx:tx>
    </cx:title>
    <cx:plotArea>
      <cx:plotAreaRegion>
        <cx:series layoutId="clusteredColumn" uniqueId="{0C2EEC38-03BE-4021-8F3E-24E9BDC1E57D}">
          <cx:tx>
            <cx:txData>
              <cx:f>Sheet1!$A$1</cx:f>
              <cx:v>Series1</cx:v>
            </cx:txData>
          </cx:tx>
          <cx:spPr>
            <a:solidFill>
              <a:srgbClr val="FF0000"/>
            </a:solidFill>
          </cx:spPr>
          <cx:dataPt idx="1">
            <cx:spPr>
              <a:solidFill>
                <a:schemeClr val="accent3">
                  <a:lumMod val="50000"/>
                </a:schemeClr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.400000006"/>
        <cx:title/>
        <cx:majorTickMarks type="out"/>
        <cx:tickLabels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title/>
        <cx:majorTickMarks type="out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28AC-FEB7-4487-8AF4-C524A6B53F51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4CD0-92E2-4A18-AC28-885A324D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definition is based</a:t>
            </a:r>
            <a:r>
              <a:rPr lang="en-US" baseline="0" dirty="0" smtClean="0"/>
              <a:t> on the concepts presented in Dr. John von Neumann’s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A4CD0-92E2-4A18-AC28-885A324D2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151" y="990600"/>
            <a:ext cx="8460403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4150" y="4267200"/>
            <a:ext cx="8460403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4554" y="381000"/>
            <a:ext cx="1905494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4151" y="381000"/>
            <a:ext cx="8307964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51" y="2057401"/>
            <a:ext cx="8460404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1" y="4876800"/>
            <a:ext cx="8460404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4149" y="1676400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651" y="1676401"/>
            <a:ext cx="470124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4702367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4150" y="2516458"/>
            <a:ext cx="4702367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676400"/>
            <a:ext cx="4704484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516458"/>
            <a:ext cx="4704484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5" y="1676400"/>
            <a:ext cx="3810992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50" y="685800"/>
            <a:ext cx="6173808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5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36" y="1676400"/>
            <a:ext cx="3810992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809" y="0"/>
            <a:ext cx="5945149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836" y="4191000"/>
            <a:ext cx="3810992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6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832" y="0"/>
            <a:ext cx="11355169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150" y="381000"/>
            <a:ext cx="960370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150" y="1676400"/>
            <a:ext cx="9603701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211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C82E6821-6071-4D37-91F9-05B05FFCC74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3323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A1F075B2-2E02-4669-8864-27221EB7DF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93" y="1524000"/>
            <a:ext cx="5054958" cy="50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CSC101</a:t>
            </a:r>
          </a:p>
          <a:p>
            <a:r>
              <a:rPr lang="en-US" dirty="0" smtClean="0"/>
              <a:t>FA22-BCS-057</a:t>
            </a:r>
          </a:p>
          <a:p>
            <a:r>
              <a:rPr lang="en-US" dirty="0" smtClean="0"/>
              <a:t>BCS-1B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CSC101 – FA22-BCS-057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ICT</a:t>
            </a:r>
          </a:p>
          <a:p>
            <a:r>
              <a:rPr lang="en-US" dirty="0" smtClean="0"/>
              <a:t>Muhammad Danyal Rana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Computer?</a:t>
            </a:r>
          </a:p>
          <a:p>
            <a:r>
              <a:rPr lang="en-US" baseline="0" dirty="0" smtClean="0"/>
              <a:t>It is a device that accepts input, processes data, stores data, and produces output.</a:t>
            </a:r>
          </a:p>
          <a:p>
            <a:r>
              <a:rPr lang="en-US" baseline="0" dirty="0" smtClean="0"/>
              <a:t>Muhammad Danyal 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673" y="1717964"/>
            <a:ext cx="3906982" cy="2757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Productivity Report</a:t>
            </a: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97099377"/>
              </p:ext>
            </p:extLst>
          </p:nvPr>
        </p:nvGraphicFramePr>
        <p:xfrm>
          <a:off x="6128612" y="1103544"/>
          <a:ext cx="5089236" cy="455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9966325" y="5492750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Thursday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8890000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dirty="0" smtClean="0"/>
              <a:t>Wednesday</a:t>
            </a:r>
            <a:endParaRPr lang="en-US" sz="750" dirty="0"/>
          </a:p>
        </p:txBody>
      </p:sp>
      <p:sp>
        <p:nvSpPr>
          <p:cNvPr id="8" name="Rectangle 7"/>
          <p:cNvSpPr/>
          <p:nvPr/>
        </p:nvSpPr>
        <p:spPr>
          <a:xfrm>
            <a:off x="7839075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Tuesday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6775450" y="5500535"/>
            <a:ext cx="717550" cy="23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Monday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5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25782"/>
            <a:ext cx="4405746" cy="3089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47994869"/>
              </p:ext>
            </p:extLst>
          </p:nvPr>
        </p:nvGraphicFramePr>
        <p:xfrm>
          <a:off x="974295" y="2082019"/>
          <a:ext cx="3808720" cy="260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/>
              <p:cNvGraphicFramePr/>
              <p:nvPr>
                <p:extLst>
                  <p:ext uri="{D42A27DB-BD31-4B8C-83A1-F6EECF244321}">
                    <p14:modId xmlns:p14="http://schemas.microsoft.com/office/powerpoint/2010/main" val="2625596469"/>
                  </p:ext>
                </p:extLst>
              </p:nvPr>
            </p:nvGraphicFramePr>
            <p:xfrm>
              <a:off x="5997740" y="1364287"/>
              <a:ext cx="5573932" cy="42125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7740" y="1364287"/>
                <a:ext cx="5573932" cy="42125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8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2510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Structure in Meeting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925782" y="3138055"/>
            <a:ext cx="1773382" cy="1052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Meeting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3976253" y="2164773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</a:t>
            </a:r>
          </a:p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7307" y="4333010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</a:t>
            </a:r>
          </a:p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307" y="2164773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76253" y="4333010"/>
            <a:ext cx="1288473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Number 4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25780" y="2757055"/>
            <a:ext cx="536795" cy="590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74465" y="3952010"/>
            <a:ext cx="401788" cy="4294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7"/>
          </p:cNvCxnSpPr>
          <p:nvPr/>
        </p:nvCxnSpPr>
        <p:spPr>
          <a:xfrm flipH="1">
            <a:off x="3439458" y="2947555"/>
            <a:ext cx="536795" cy="344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51710" y="3810001"/>
            <a:ext cx="554177" cy="5230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59237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Structure During Meeting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Call during meeting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50181" y="313805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Lab manager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409710" y="313805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Manager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0183095" y="3119905"/>
            <a:ext cx="1246908" cy="689263"/>
          </a:xfrm>
          <a:prstGeom prst="rect">
            <a:avLst/>
          </a:prstGeom>
          <a:solidFill>
            <a:srgbClr val="FFC000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Assistant manager</a:t>
            </a:r>
            <a:endParaRPr lang="en-US" sz="1200" dirty="0"/>
          </a:p>
        </p:txBody>
      </p:sp>
      <p:cxnSp>
        <p:nvCxnSpPr>
          <p:cNvPr id="41" name="Straight Connector 40"/>
          <p:cNvCxnSpPr>
            <a:stCxn id="35" idx="3"/>
            <a:endCxn id="38" idx="1"/>
          </p:cNvCxnSpPr>
          <p:nvPr/>
        </p:nvCxnSpPr>
        <p:spPr>
          <a:xfrm>
            <a:off x="7897089" y="3482687"/>
            <a:ext cx="5126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3"/>
            <a:endCxn id="39" idx="1"/>
          </p:cNvCxnSpPr>
          <p:nvPr/>
        </p:nvCxnSpPr>
        <p:spPr>
          <a:xfrm flipV="1">
            <a:off x="9656618" y="3464537"/>
            <a:ext cx="526477" cy="1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073" y="1440874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How happy are you in your job?</a:t>
            </a: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59237" y="1454728"/>
            <a:ext cx="5347855" cy="405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31028"/>
              </p:ext>
            </p:extLst>
          </p:nvPr>
        </p:nvGraphicFramePr>
        <p:xfrm>
          <a:off x="775856" y="2424545"/>
          <a:ext cx="4696690" cy="26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4">
                  <a:extLst>
                    <a:ext uri="{9D8B030D-6E8A-4147-A177-3AD203B41FA5}">
                      <a16:colId xmlns:a16="http://schemas.microsoft.com/office/drawing/2014/main" val="23986921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11766426"/>
                    </a:ext>
                  </a:extLst>
                </a:gridCol>
                <a:gridCol w="1113906">
                  <a:extLst>
                    <a:ext uri="{9D8B030D-6E8A-4147-A177-3AD203B41FA5}">
                      <a16:colId xmlns:a16="http://schemas.microsoft.com/office/drawing/2014/main" val="192481626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2014109442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983783281"/>
                    </a:ext>
                  </a:extLst>
                </a:gridCol>
              </a:tblGrid>
              <a:tr h="534786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Commission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per 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Holidays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5019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!0%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998037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90320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72858"/>
                  </a:ext>
                </a:extLst>
              </a:tr>
              <a:tr h="534786"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6156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010400" y="2923309"/>
            <a:ext cx="4253345" cy="2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Salary is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Work per hour is above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Commissions are below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Holidays are average</a:t>
            </a: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3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theme</Template>
  <TotalTime>111</TotalTime>
  <Words>172</Words>
  <Application>Microsoft Office PowerPoint</Application>
  <PresentationFormat>Widescreen</PresentationFormat>
  <Paragraphs>95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Euphemia</vt:lpstr>
      <vt:lpstr>Franklin Gothic Book</vt:lpstr>
      <vt:lpstr>Franklin Gothic Medium</vt:lpstr>
      <vt:lpstr>Serenity 16x9</vt:lpstr>
      <vt:lpstr>Introduction to ICT</vt:lpstr>
      <vt:lpstr>CSC101 – FA22-BCS-057</vt:lpstr>
      <vt:lpstr>BASIC COMPUTER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ICT</dc:title>
  <dc:creator>M'd Rana</dc:creator>
  <cp:lastModifiedBy>M'd Rana</cp:lastModifiedBy>
  <cp:revision>19</cp:revision>
  <dcterms:created xsi:type="dcterms:W3CDTF">2022-10-01T10:43:59Z</dcterms:created>
  <dcterms:modified xsi:type="dcterms:W3CDTF">2022-10-01T12:59:23Z</dcterms:modified>
</cp:coreProperties>
</file>