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55A6-77D0-48FA-B327-DCD39FCF501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7BFB47B-7F06-4F2C-874B-E801B911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1631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55A6-77D0-48FA-B327-DCD39FCF501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7BFB47B-7F06-4F2C-874B-E801B911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8168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55A6-77D0-48FA-B327-DCD39FCF501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7BFB47B-7F06-4F2C-874B-E801B911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68093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55A6-77D0-48FA-B327-DCD39FCF501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BFB47B-7F06-4F2C-874B-E801B9117A8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847622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55A6-77D0-48FA-B327-DCD39FCF501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BFB47B-7F06-4F2C-874B-E801B911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7649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55A6-77D0-48FA-B327-DCD39FCF501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7B-7F06-4F2C-874B-E801B911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64230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55A6-77D0-48FA-B327-DCD39FCF501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7B-7F06-4F2C-874B-E801B911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3682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55A6-77D0-48FA-B327-DCD39FCF501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7B-7F06-4F2C-874B-E801B911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22080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DC355A6-77D0-48FA-B327-DCD39FCF501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7BFB47B-7F06-4F2C-874B-E801B911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3417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55A6-77D0-48FA-B327-DCD39FCF501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7B-7F06-4F2C-874B-E801B911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4707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55A6-77D0-48FA-B327-DCD39FCF501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7BFB47B-7F06-4F2C-874B-E801B911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8580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55A6-77D0-48FA-B327-DCD39FCF501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7B-7F06-4F2C-874B-E801B911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1390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55A6-77D0-48FA-B327-DCD39FCF501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7B-7F06-4F2C-874B-E801B911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154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55A6-77D0-48FA-B327-DCD39FCF501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7B-7F06-4F2C-874B-E801B911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45123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55A6-77D0-48FA-B327-DCD39FCF501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7B-7F06-4F2C-874B-E801B911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6336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55A6-77D0-48FA-B327-DCD39FCF501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7B-7F06-4F2C-874B-E801B911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85319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55A6-77D0-48FA-B327-DCD39FCF501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B47B-7F06-4F2C-874B-E801B911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24866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355A6-77D0-48FA-B327-DCD39FCF501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B47B-7F06-4F2C-874B-E801B911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8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and Output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FA22-BCS-057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00665"/>
      </p:ext>
    </p:extLst>
  </p:cSld>
  <p:clrMapOvr>
    <a:masterClrMapping/>
  </p:clrMapOvr>
  <p:transition spd="med" advTm="5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Webcam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37" y="2728759"/>
            <a:ext cx="5511473" cy="3619790"/>
          </a:xfrm>
        </p:spPr>
        <p:txBody>
          <a:bodyPr>
            <a:normAutofit/>
          </a:bodyPr>
          <a:lstStyle/>
          <a:p>
            <a:r>
              <a:rPr lang="en-US" dirty="0"/>
              <a:t>A webcam is an input device that captures digital </a:t>
            </a:r>
            <a:r>
              <a:rPr lang="en-US" dirty="0" smtClean="0"/>
              <a:t>images.</a:t>
            </a:r>
          </a:p>
          <a:p>
            <a:r>
              <a:rPr lang="en-US" dirty="0" smtClean="0"/>
              <a:t>These </a:t>
            </a:r>
            <a:r>
              <a:rPr lang="en-US" dirty="0"/>
              <a:t>are transferred to the computer, which moves them to a server. From there, they can be transmitted to the hosting page. </a:t>
            </a:r>
            <a:endParaRPr lang="en-US" dirty="0" smtClean="0"/>
          </a:p>
          <a:p>
            <a:r>
              <a:rPr lang="en-US" dirty="0" smtClean="0"/>
              <a:t>Laptops </a:t>
            </a:r>
            <a:r>
              <a:rPr lang="en-US" dirty="0"/>
              <a:t>and desktops are often equipped with a webcam.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27" y="2442755"/>
            <a:ext cx="2929346" cy="390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48219"/>
      </p:ext>
    </p:extLst>
  </p:cSld>
  <p:clrMapOvr>
    <a:masterClrMapping/>
  </p:clrMapOvr>
  <p:transition spd="med" advTm="5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			  Output Devices</a:t>
            </a:r>
            <a:endParaRPr lang="en-US" sz="4400" b="1" dirty="0"/>
          </a:p>
        </p:txBody>
      </p:sp>
      <p:sp>
        <p:nvSpPr>
          <p:cNvPr id="4" name="Rectangle 3"/>
          <p:cNvSpPr/>
          <p:nvPr/>
        </p:nvSpPr>
        <p:spPr>
          <a:xfrm>
            <a:off x="1541417" y="2560320"/>
            <a:ext cx="8621486" cy="3696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 </a:t>
            </a:r>
            <a:r>
              <a:rPr lang="en-US" sz="3600" b="1" dirty="0">
                <a:solidFill>
                  <a:schemeClr val="bg1"/>
                </a:solidFill>
              </a:rPr>
              <a:t>A piece of equipment/hardware which gives out the result of the entered input, once it is processed</a:t>
            </a:r>
            <a:r>
              <a:rPr lang="en-US" sz="3600" dirty="0">
                <a:solidFill>
                  <a:schemeClr val="bg1"/>
                </a:solidFill>
              </a:rPr>
              <a:t> (i.e. converts data from machine language to a human-understandable language</a:t>
            </a:r>
            <a:r>
              <a:rPr lang="en-US" sz="3600" b="1" dirty="0">
                <a:solidFill>
                  <a:schemeClr val="bg1"/>
                </a:solidFill>
              </a:rPr>
              <a:t>), is called an output </a:t>
            </a:r>
            <a:r>
              <a:rPr lang="en-US" sz="3600" b="1" dirty="0" smtClean="0">
                <a:solidFill>
                  <a:schemeClr val="bg1"/>
                </a:solidFill>
              </a:rPr>
              <a:t>device.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25189"/>
      </p:ext>
    </p:extLst>
  </p:cSld>
  <p:clrMapOvr>
    <a:masterClrMapping/>
  </p:clrMapOvr>
  <p:transition spd="med" advTm="5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37" y="2728759"/>
            <a:ext cx="5511473" cy="3619790"/>
          </a:xfrm>
        </p:spPr>
        <p:txBody>
          <a:bodyPr>
            <a:normAutofit/>
          </a:bodyPr>
          <a:lstStyle/>
          <a:p>
            <a:r>
              <a:rPr lang="en-US" dirty="0"/>
              <a:t>The device which displays all the icons, text, images, etc. over a screen is called the Monitor</a:t>
            </a:r>
          </a:p>
          <a:p>
            <a:r>
              <a:rPr lang="en-US" dirty="0"/>
              <a:t>When we ask the computer to perform an action, the result of that action is displayed on the monitor</a:t>
            </a:r>
          </a:p>
          <a:p>
            <a:r>
              <a:rPr lang="en-US" dirty="0"/>
              <a:t>Various types of monitors have also been developed over the years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10" y="2728759"/>
            <a:ext cx="5081451" cy="338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06467"/>
      </p:ext>
    </p:extLst>
  </p:cSld>
  <p:clrMapOvr>
    <a:masterClrMapping/>
  </p:clrMapOvr>
  <p:transition spd="med" advTm="5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74" y="2142309"/>
            <a:ext cx="5511473" cy="4402181"/>
          </a:xfrm>
        </p:spPr>
        <p:txBody>
          <a:bodyPr>
            <a:normAutofit/>
          </a:bodyPr>
          <a:lstStyle/>
          <a:p>
            <a:r>
              <a:rPr lang="en-US" dirty="0"/>
              <a:t>A device which makes a copy of the pictorial or textual content, usually over a paper is called a printer</a:t>
            </a:r>
          </a:p>
          <a:p>
            <a:r>
              <a:rPr lang="en-US" dirty="0"/>
              <a:t>For example, an author types the entire book on his/her computer and later gets a print out of it, which is in the form of paper and is later published</a:t>
            </a:r>
          </a:p>
          <a:p>
            <a:r>
              <a:rPr lang="en-US" dirty="0"/>
              <a:t>Multiple types of printers are also available in the market, which can serve different purposes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242" y="2643050"/>
            <a:ext cx="5101046" cy="34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8643"/>
      </p:ext>
    </p:extLst>
  </p:cSld>
  <p:clrMapOvr>
    <a:masterClrMapping/>
  </p:clrMapOvr>
  <p:transition spd="med" advTm="5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6" y="2272938"/>
            <a:ext cx="5511473" cy="43368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device through which we can listen to a sound as an outcome of what we command a computer to do is called a speaker</a:t>
            </a:r>
          </a:p>
          <a:p>
            <a:r>
              <a:rPr lang="en-US" dirty="0"/>
              <a:t>Speakers are attached with a computer system and also are a hardware device which can be attached separately</a:t>
            </a:r>
          </a:p>
          <a:p>
            <a:r>
              <a:rPr lang="en-US" dirty="0"/>
              <a:t>With the advancement in technology, speakers are now available which are wireless and can be connected using </a:t>
            </a:r>
            <a:r>
              <a:rPr lang="en-US" dirty="0" smtClean="0"/>
              <a:t>Bluetooth </a:t>
            </a:r>
            <a:r>
              <a:rPr lang="en-US" dirty="0"/>
              <a:t>or other </a:t>
            </a:r>
            <a:r>
              <a:rPr lang="en-US" dirty="0" smtClean="0"/>
              <a:t>applications.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90" y="2721429"/>
            <a:ext cx="5159829" cy="34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08563"/>
      </p:ext>
    </p:extLst>
  </p:cSld>
  <p:clrMapOvr>
    <a:masterClrMapping/>
  </p:clrMapOvr>
  <p:transition spd="med" advTm="5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49" y="2207623"/>
            <a:ext cx="5511473" cy="43499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optical device which presents an image or moving images onto a projection screen is called a projector</a:t>
            </a:r>
          </a:p>
          <a:p>
            <a:r>
              <a:rPr lang="en-US" dirty="0"/>
              <a:t>Most commonly these projectors are used in auditoriums and movie theatres for the display of the videos or lighting</a:t>
            </a:r>
          </a:p>
          <a:p>
            <a:r>
              <a:rPr lang="en-US" dirty="0"/>
              <a:t>If a projector is connected to a computer, then the image/video displayed on the screen is the same as the one displayed on the computer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90" y="2899955"/>
            <a:ext cx="4807131" cy="320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61617"/>
      </p:ext>
    </p:extLst>
  </p:cSld>
  <p:clrMapOvr>
    <a:masterClrMapping/>
  </p:clrMapOvr>
  <p:transition spd="med" advTm="5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Headphones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37" y="2651761"/>
            <a:ext cx="5511473" cy="3331028"/>
          </a:xfrm>
        </p:spPr>
        <p:txBody>
          <a:bodyPr>
            <a:normAutofit/>
          </a:bodyPr>
          <a:lstStyle/>
          <a:p>
            <a:r>
              <a:rPr lang="en-US" dirty="0"/>
              <a:t>They perform the same function as a speaker, the only difference is the frequency of sound</a:t>
            </a:r>
          </a:p>
          <a:p>
            <a:r>
              <a:rPr lang="en-US" dirty="0"/>
              <a:t>Using speakers, the sound can be heard over a larger area and using headphones, the sound is only audible to the person using them</a:t>
            </a:r>
          </a:p>
          <a:p>
            <a:r>
              <a:rPr lang="en-US" dirty="0"/>
              <a:t>Also known as earphones or headset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90" y="2651761"/>
            <a:ext cx="5013374" cy="33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73552"/>
      </p:ext>
    </p:extLst>
  </p:cSld>
  <p:clrMapOvr>
    <a:masterClrMapping/>
  </p:clrMapOvr>
  <p:transition spd="med" advTm="5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0584" y="3030584"/>
            <a:ext cx="553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</a:rPr>
              <a:t>Thank You Very Much</a:t>
            </a:r>
            <a:endParaRPr lang="en-US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81988"/>
      </p:ext>
    </p:extLst>
  </p:cSld>
  <p:clrMapOvr>
    <a:masterClrMapping/>
  </p:clrMapOvr>
  <p:transition spd="med" advTm="5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			  Input Devices</a:t>
            </a:r>
            <a:endParaRPr lang="en-US" sz="4400" b="1" dirty="0"/>
          </a:p>
        </p:txBody>
      </p:sp>
      <p:sp>
        <p:nvSpPr>
          <p:cNvPr id="4" name="Rectangle 3"/>
          <p:cNvSpPr/>
          <p:nvPr/>
        </p:nvSpPr>
        <p:spPr>
          <a:xfrm>
            <a:off x="1541417" y="2560320"/>
            <a:ext cx="8621486" cy="3696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 piece of equipment/hardware which helps us enter data into a computer is called an input device.</a:t>
            </a:r>
          </a:p>
        </p:txBody>
      </p:sp>
    </p:spTree>
    <p:extLst>
      <p:ext uri="{BB962C8B-B14F-4D97-AF65-F5344CB8AC3E}">
        <p14:creationId xmlns:p14="http://schemas.microsoft.com/office/powerpoint/2010/main" val="781674526"/>
      </p:ext>
    </p:extLst>
  </p:cSld>
  <p:clrMapOvr>
    <a:masterClrMapping/>
  </p:clrMapOvr>
  <p:transition spd="med" advTm="5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402188"/>
            <a:ext cx="5041210" cy="3933298"/>
          </a:xfrm>
        </p:spPr>
        <p:txBody>
          <a:bodyPr>
            <a:noAutofit/>
          </a:bodyPr>
          <a:lstStyle/>
          <a:p>
            <a:r>
              <a:rPr lang="en-US" dirty="0"/>
              <a:t>A simple device comprising keys and each key denotes either an alphabet, number or number commands which can be given to a computer for various actions to be performed</a:t>
            </a:r>
          </a:p>
          <a:p>
            <a:r>
              <a:rPr lang="en-US" dirty="0"/>
              <a:t>It has a modified version of typewriter keys</a:t>
            </a:r>
          </a:p>
          <a:p>
            <a:r>
              <a:rPr lang="en-US" dirty="0"/>
              <a:t>The keyboard is an essential input device and computer and laptops both use keyboards to give commands to the </a:t>
            </a:r>
            <a:r>
              <a:rPr lang="en-US" dirty="0" smtClean="0"/>
              <a:t>computer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69" y="2560320"/>
            <a:ext cx="4822952" cy="377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92224"/>
      </p:ext>
    </p:extLst>
  </p:cSld>
  <p:clrMapOvr>
    <a:masterClrMapping/>
  </p:clrMapOvr>
  <p:transition spd="med" advTm="5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630" y="2245432"/>
            <a:ext cx="5511473" cy="44166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also known as a pointing device</a:t>
            </a:r>
          </a:p>
          <a:p>
            <a:r>
              <a:rPr lang="en-US" dirty="0"/>
              <a:t>Using mouse we can directly click on the various icons present on the system and open up various files and programs</a:t>
            </a:r>
          </a:p>
          <a:p>
            <a:r>
              <a:rPr lang="en-US" dirty="0"/>
              <a:t>A mouse comprises 3 buttons on the top and one trackball at the bottom which helps in selecting and moving the mouse around, respectively</a:t>
            </a:r>
          </a:p>
          <a:p>
            <a:r>
              <a:rPr lang="en-US" dirty="0"/>
              <a:t>In case of laptops, the touchpad is given as a replacement of the mouse which helps in the movement of the mouse </a:t>
            </a:r>
            <a:r>
              <a:rPr lang="en-US" dirty="0" smtClean="0"/>
              <a:t>pointer.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83" y="2847703"/>
            <a:ext cx="4714602" cy="31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26691"/>
      </p:ext>
    </p:extLst>
  </p:cSld>
  <p:clrMapOvr>
    <a:masterClrMapping/>
  </p:clrMapOvr>
  <p:transition spd="med" advTm="5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 Stick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511473" cy="4246807"/>
          </a:xfrm>
        </p:spPr>
        <p:txBody>
          <a:bodyPr>
            <a:normAutofit/>
          </a:bodyPr>
          <a:lstStyle/>
          <a:p>
            <a:r>
              <a:rPr lang="en-US" dirty="0"/>
              <a:t>It is a device which comprises a stick which is attached at an angle to the base so that it can be moved and controlled</a:t>
            </a:r>
          </a:p>
          <a:p>
            <a:r>
              <a:rPr lang="en-US" dirty="0"/>
              <a:t>Mostly used to control the movement in video games</a:t>
            </a:r>
          </a:p>
          <a:p>
            <a:r>
              <a:rPr lang="en-US" dirty="0"/>
              <a:t>Apart from a computer system, a joystick is also used in the cockpit of an </a:t>
            </a:r>
            <a:r>
              <a:rPr lang="en-US" dirty="0" smtClean="0"/>
              <a:t>aero plane, </a:t>
            </a:r>
            <a:r>
              <a:rPr lang="en-US" dirty="0"/>
              <a:t>wheelchairs, cranes, trucks, etc. to operate them </a:t>
            </a:r>
            <a:r>
              <a:rPr lang="en-US" dirty="0" smtClean="0"/>
              <a:t>well.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181" y="2336872"/>
            <a:ext cx="4035111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7259"/>
      </p:ext>
    </p:extLst>
  </p:cSld>
  <p:clrMapOvr>
    <a:masterClrMapping/>
  </p:clrMapOvr>
  <p:transition spd="med" advTm="5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90" y="2937764"/>
            <a:ext cx="5511473" cy="2640077"/>
          </a:xfrm>
        </p:spPr>
        <p:txBody>
          <a:bodyPr>
            <a:normAutofit/>
          </a:bodyPr>
          <a:lstStyle/>
          <a:p>
            <a:r>
              <a:rPr lang="en-US" dirty="0"/>
              <a:t>It is a wand-like looking device which can directly be moved over the device’s screen</a:t>
            </a:r>
          </a:p>
          <a:p>
            <a:r>
              <a:rPr lang="en-US" dirty="0"/>
              <a:t>It is light-sensitive</a:t>
            </a:r>
          </a:p>
          <a:p>
            <a:r>
              <a:rPr lang="en-US" dirty="0"/>
              <a:t>Used in conjunction with computer’s cathode ray tube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67" y="2518789"/>
            <a:ext cx="5217854" cy="347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42680"/>
      </p:ext>
    </p:extLst>
  </p:cSld>
  <p:clrMapOvr>
    <a:masterClrMapping/>
  </p:clrMapOvr>
  <p:transition spd="med" advTm="5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37" y="2728759"/>
            <a:ext cx="5511473" cy="3358534"/>
          </a:xfrm>
        </p:spPr>
        <p:txBody>
          <a:bodyPr>
            <a:normAutofit/>
          </a:bodyPr>
          <a:lstStyle/>
          <a:p>
            <a:r>
              <a:rPr lang="en-US" dirty="0"/>
              <a:t>Using a microphone, sound can be stored in a device in its digital form</a:t>
            </a:r>
          </a:p>
          <a:p>
            <a:r>
              <a:rPr lang="en-US" dirty="0"/>
              <a:t>It converts sound into an electrical signal</a:t>
            </a:r>
          </a:p>
          <a:p>
            <a:r>
              <a:rPr lang="en-US" dirty="0"/>
              <a:t>To record or reproduce a sound created using a microphone, it needs to be connected with an amplifier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386" y="2259873"/>
            <a:ext cx="3521746" cy="44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72207"/>
      </p:ext>
    </p:extLst>
  </p:cSld>
  <p:clrMapOvr>
    <a:masterClrMapping/>
  </p:clrMapOvr>
  <p:transition spd="med" advTm="5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37" y="2728759"/>
            <a:ext cx="5511473" cy="2548635"/>
          </a:xfrm>
        </p:spPr>
        <p:txBody>
          <a:bodyPr>
            <a:normAutofit/>
          </a:bodyPr>
          <a:lstStyle/>
          <a:p>
            <a:r>
              <a:rPr lang="en-US" dirty="0"/>
              <a:t>This device can scan images or text and convert it into a digital signal</a:t>
            </a:r>
          </a:p>
          <a:p>
            <a:r>
              <a:rPr lang="en-US" dirty="0"/>
              <a:t>When we place any piece of a document on a scanner, it converts it into a digital signal and displays it on the computer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77" y="2767947"/>
            <a:ext cx="4807131" cy="320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22034"/>
      </p:ext>
    </p:extLst>
  </p:cSld>
  <p:clrMapOvr>
    <a:masterClrMapping/>
  </p:clrMapOvr>
  <p:transition spd="med" advTm="5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Code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74" y="2937764"/>
            <a:ext cx="5511473" cy="2548635"/>
          </a:xfrm>
        </p:spPr>
        <p:txBody>
          <a:bodyPr>
            <a:normAutofit/>
          </a:bodyPr>
          <a:lstStyle/>
          <a:p>
            <a:r>
              <a:rPr lang="en-US" dirty="0"/>
              <a:t>It is a kind of an optical scanner</a:t>
            </a:r>
          </a:p>
          <a:p>
            <a:r>
              <a:rPr lang="en-US" dirty="0"/>
              <a:t>It can read bar codes</a:t>
            </a:r>
          </a:p>
          <a:p>
            <a:r>
              <a:rPr lang="en-US" dirty="0"/>
              <a:t>A source of light is passed through a bar code, and its aspects and details are displayed on the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71" y="2728759"/>
            <a:ext cx="5126001" cy="342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47610"/>
      </p:ext>
    </p:extLst>
  </p:cSld>
  <p:clrMapOvr>
    <a:masterClrMapping/>
  </p:clrMapOvr>
  <p:transition spd="med" advTm="5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186</TotalTime>
  <Words>786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Input and Output Devices</vt:lpstr>
      <vt:lpstr>     Input Devices</vt:lpstr>
      <vt:lpstr>Keyboard</vt:lpstr>
      <vt:lpstr>Mouse</vt:lpstr>
      <vt:lpstr>Joy Stick</vt:lpstr>
      <vt:lpstr>Light Pen</vt:lpstr>
      <vt:lpstr>Microphone</vt:lpstr>
      <vt:lpstr>Scanner</vt:lpstr>
      <vt:lpstr>Bar Code Reader</vt:lpstr>
      <vt:lpstr>Webcam</vt:lpstr>
      <vt:lpstr>     Output Devices</vt:lpstr>
      <vt:lpstr>Monitor</vt:lpstr>
      <vt:lpstr>Printer</vt:lpstr>
      <vt:lpstr>Speakers</vt:lpstr>
      <vt:lpstr>Projector</vt:lpstr>
      <vt:lpstr>Headphones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 Devices</dc:title>
  <dc:creator>M'd Rana</dc:creator>
  <cp:lastModifiedBy>M'd Rana</cp:lastModifiedBy>
  <cp:revision>22</cp:revision>
  <dcterms:created xsi:type="dcterms:W3CDTF">2022-10-01T13:02:01Z</dcterms:created>
  <dcterms:modified xsi:type="dcterms:W3CDTF">2022-10-04T10:33:15Z</dcterms:modified>
</cp:coreProperties>
</file>