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28AC-FEB7-4487-8AF4-C524A6B53F5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CD0-92E2-4A18-AC28-885A324D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definition is based</a:t>
            </a:r>
            <a:r>
              <a:rPr lang="en-US" baseline="0" dirty="0" smtClean="0"/>
              <a:t> on the concepts presented in Dr. John von Neumann’s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CD0-92E2-4A18-AC28-885A324D2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51" y="990600"/>
            <a:ext cx="8460403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150" y="4267200"/>
            <a:ext cx="8460403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4554" y="381000"/>
            <a:ext cx="1905494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4151" y="381000"/>
            <a:ext cx="8307964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1" y="2057401"/>
            <a:ext cx="8460404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1" y="4876800"/>
            <a:ext cx="8460404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49" y="1676400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651" y="1676401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4702367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150" y="2516458"/>
            <a:ext cx="4702367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676400"/>
            <a:ext cx="4704484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6458"/>
            <a:ext cx="4704484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5" y="1676400"/>
            <a:ext cx="3810992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50" y="685800"/>
            <a:ext cx="6173808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5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6" y="1676400"/>
            <a:ext cx="3810992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809" y="0"/>
            <a:ext cx="5945149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6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832" y="0"/>
            <a:ext cx="11355169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150" y="3810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960370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11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332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CSC101</a:t>
            </a:r>
          </a:p>
          <a:p>
            <a:r>
              <a:rPr lang="en-US" dirty="0" smtClean="0"/>
              <a:t>FA22-BCS-057</a:t>
            </a:r>
          </a:p>
          <a:p>
            <a:r>
              <a:rPr lang="en-US" dirty="0" smtClean="0"/>
              <a:t>BCS-1B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CSC101 – FA22-BCS-057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</a:p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Computer?</a:t>
            </a:r>
          </a:p>
          <a:p>
            <a:r>
              <a:rPr lang="en-US" baseline="0" dirty="0" smtClean="0"/>
              <a:t>It is a device that accepts input, processes data, stores data, and produces output.</a:t>
            </a:r>
          </a:p>
          <a:p>
            <a:r>
              <a:rPr lang="en-US" baseline="0" dirty="0" smtClean="0"/>
              <a:t>Muhammad Danyal 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theme</Template>
  <TotalTime>19</TotalTime>
  <Words>66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Euphemia</vt:lpstr>
      <vt:lpstr>Serenity 16x9</vt:lpstr>
      <vt:lpstr>Introduction to ICT</vt:lpstr>
      <vt:lpstr>CSC101 – FA22-BCS-057</vt:lpstr>
      <vt:lpstr>BASIC COMPUTER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M'd Rana</dc:creator>
  <cp:lastModifiedBy>M'd Rana</cp:lastModifiedBy>
  <cp:revision>4</cp:revision>
  <dcterms:created xsi:type="dcterms:W3CDTF">2022-10-01T10:43:59Z</dcterms:created>
  <dcterms:modified xsi:type="dcterms:W3CDTF">2022-10-01T11:03:25Z</dcterms:modified>
</cp:coreProperties>
</file>