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BBC7-8E97-4209-8400-9D09A1C3B4F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4CE0-2B75-4DDC-8F28-CB6F3667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3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BBC7-8E97-4209-8400-9D09A1C3B4F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4CE0-2B75-4DDC-8F28-CB6F3667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6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BBC7-8E97-4209-8400-9D09A1C3B4F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4CE0-2B75-4DDC-8F28-CB6F3667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8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BBC7-8E97-4209-8400-9D09A1C3B4F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4CE0-2B75-4DDC-8F28-CB6F3667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6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BBC7-8E97-4209-8400-9D09A1C3B4F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4CE0-2B75-4DDC-8F28-CB6F3667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1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BBC7-8E97-4209-8400-9D09A1C3B4F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4CE0-2B75-4DDC-8F28-CB6F3667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4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BBC7-8E97-4209-8400-9D09A1C3B4F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4CE0-2B75-4DDC-8F28-CB6F3667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4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BBC7-8E97-4209-8400-9D09A1C3B4F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4CE0-2B75-4DDC-8F28-CB6F3667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0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BBC7-8E97-4209-8400-9D09A1C3B4F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4CE0-2B75-4DDC-8F28-CB6F3667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7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BBC7-8E97-4209-8400-9D09A1C3B4F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4CE0-2B75-4DDC-8F28-CB6F3667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1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BBC7-8E97-4209-8400-9D09A1C3B4F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4CE0-2B75-4DDC-8F28-CB6F3667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BBC7-8E97-4209-8400-9D09A1C3B4F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54CE0-2B75-4DDC-8F28-CB6F3667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9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5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comsats</dc:creator>
  <cp:lastModifiedBy>comsats</cp:lastModifiedBy>
  <cp:revision>1</cp:revision>
  <dcterms:created xsi:type="dcterms:W3CDTF">2022-09-28T06:44:08Z</dcterms:created>
  <dcterms:modified xsi:type="dcterms:W3CDTF">2022-09-28T06:44:20Z</dcterms:modified>
</cp:coreProperties>
</file>