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03" d="100"/>
          <a:sy n="103" d="100"/>
        </p:scale>
        <p:origin x="9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smtClean="0"/>
              <a:t>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9" y="2669310"/>
            <a:ext cx="3211175" cy="256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5" y="2623343"/>
            <a:ext cx="3932191" cy="26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41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Muhammad Danyal Rana</vt:lpstr>
      <vt:lpstr>Lab-2 (Activty-8)</vt:lpstr>
      <vt:lpstr>Inserting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15</cp:revision>
  <dcterms:created xsi:type="dcterms:W3CDTF">2022-09-28T06:52:41Z</dcterms:created>
  <dcterms:modified xsi:type="dcterms:W3CDTF">2022-09-28T07:41:06Z</dcterms:modified>
</cp:coreProperties>
</file>