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03" d="100"/>
          <a:sy n="103" d="100"/>
        </p:scale>
        <p:origin x="96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A726-3182-4351-BA29-1102D7705385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EE36-39A0-4A4D-B738-640553620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first slide of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my second slide of PowerPoint.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EE36-39A0-4A4D-B738-640553620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2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63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75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6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1261-9F53-4121-B79C-2E8452754C3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27FD1-48D6-4CF4-B920-5C67E110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Danyal 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FA22-BCS-057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Lab-2 (Activty-8)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Games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WarCraft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Diablo II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System Shock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Application Software</a:t>
            </a:r>
          </a:p>
          <a:p>
            <a:pPr marL="761238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System Software</a:t>
            </a:r>
          </a:p>
        </p:txBody>
      </p:sp>
    </p:spTree>
    <p:extLst>
      <p:ext uri="{BB962C8B-B14F-4D97-AF65-F5344CB8AC3E}">
        <p14:creationId xmlns:p14="http://schemas.microsoft.com/office/powerpoint/2010/main" val="41889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533" y="812801"/>
            <a:ext cx="5326302" cy="849745"/>
          </a:xfrm>
        </p:spPr>
        <p:txBody>
          <a:bodyPr/>
          <a:lstStyle/>
          <a:p>
            <a:pPr algn="ctr"/>
            <a:r>
              <a:rPr lang="en-US" dirty="0" smtClean="0"/>
              <a:t>Inserting Images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88" y="2253887"/>
            <a:ext cx="3268634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89" y="2253888"/>
            <a:ext cx="3932191" cy="261490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1197326" y="52754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Computer Scientist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099" y="5275469"/>
            <a:ext cx="91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Fruits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44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Trebuchet MS</vt:lpstr>
      <vt:lpstr>Wingdings 3</vt:lpstr>
      <vt:lpstr>Facet</vt:lpstr>
      <vt:lpstr>Muhammad Danyal Rana</vt:lpstr>
      <vt:lpstr>Lab-2 (Activty-8)</vt:lpstr>
      <vt:lpstr>Inserting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comsats</dc:creator>
  <cp:lastModifiedBy>comsats</cp:lastModifiedBy>
  <cp:revision>19</cp:revision>
  <dcterms:created xsi:type="dcterms:W3CDTF">2022-09-28T06:52:41Z</dcterms:created>
  <dcterms:modified xsi:type="dcterms:W3CDTF">2022-09-28T07:46:35Z</dcterms:modified>
</cp:coreProperties>
</file>