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what-is-powerpoint-5f9cc860-d199-4d85-ad1b-4b74018acf5b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yper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ctivity%2015%20Photo%20Album.ppt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" y="2253887"/>
            <a:ext cx="3268634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9" y="2253888"/>
            <a:ext cx="3932191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97326" y="52754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Scientist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099" y="5275469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Fruits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3564"/>
            <a:ext cx="8596668" cy="748145"/>
          </a:xfrm>
        </p:spPr>
        <p:txBody>
          <a:bodyPr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" action="ppaction://hlinkshowjump?jump=previousslide"/>
              </a:rPr>
              <a:t>Slide #3</a:t>
            </a:r>
            <a:r>
              <a:rPr lang="en-US" dirty="0" smtClean="0"/>
              <a:t>, we have inserted the images.</a:t>
            </a:r>
          </a:p>
          <a:p>
            <a:endParaRPr lang="en-US" dirty="0"/>
          </a:p>
          <a:p>
            <a:r>
              <a:rPr lang="en-US" dirty="0" smtClean="0"/>
              <a:t>If you want to know more about Computer Science, </a:t>
            </a:r>
            <a:r>
              <a:rPr lang="en-US" dirty="0" smtClean="0">
                <a:hlinkClick r:id="rId2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want to know more about PowerPoint, </a:t>
            </a:r>
            <a:r>
              <a:rPr lang="en-US" dirty="0" smtClean="0">
                <a:hlinkClick r:id="rId3"/>
              </a:rPr>
              <a:t>Click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want to know about Hyperlinks, </a:t>
            </a:r>
            <a:r>
              <a:rPr lang="en-US" dirty="0" smtClean="0">
                <a:hlinkClick r:id="rId4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85290" y="3054512"/>
            <a:ext cx="5455535" cy="736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hlinkClick r:id="rId2" action="ppaction://hlinkpres?slideindex=1&amp;slidetitle="/>
              </a:rPr>
              <a:t>Activity-15 (Photo Album)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97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Trebuchet MS</vt:lpstr>
      <vt:lpstr>Wingdings 3</vt:lpstr>
      <vt:lpstr>Facet</vt:lpstr>
      <vt:lpstr>Muhammad Danyal Rana</vt:lpstr>
      <vt:lpstr>Lab-2 (Activty-8)</vt:lpstr>
      <vt:lpstr>Inserting Images</vt:lpstr>
      <vt:lpstr>Hyperlink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27</cp:revision>
  <dcterms:created xsi:type="dcterms:W3CDTF">2022-09-28T06:52:41Z</dcterms:created>
  <dcterms:modified xsi:type="dcterms:W3CDTF">2022-09-28T08:10:00Z</dcterms:modified>
</cp:coreProperties>
</file>