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33" autoAdjust="0"/>
  </p:normalViewPr>
  <p:slideViewPr>
    <p:cSldViewPr snapToGrid="0">
      <p:cViewPr>
        <p:scale>
          <a:sx n="75" d="100"/>
          <a:sy n="75" d="100"/>
        </p:scale>
        <p:origin x="1896" y="89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Sales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0305560694390552"/>
          <c:y val="0.83907940872731002"/>
          <c:w val="0.89694439305609452"/>
          <c:h val="0.1182903601209091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8A726-3182-4351-BA29-1102D7705385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BEE36-39A0-4A4D-B738-64055362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87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my first slide of PowerPoint.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BEE36-39A0-4A4D-B738-640553620A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87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my second slide of PowerPoint.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BEE36-39A0-4A4D-B738-640553620A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27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7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34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4202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63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9753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11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5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2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6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8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4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96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1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8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2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224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en-us/office/what-is-powerpoint-5f9cc860-d199-4d85-ad1b-4b74018acf5b" TargetMode="External"/><Relationship Id="rId2" Type="http://schemas.openxmlformats.org/officeDocument/2006/relationships/hyperlink" Target="https://en.wikipedia.org/wiki/Computer_scienc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Hyperlink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Activity%2015%20Photo%20Album.pptx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Muhammad Danyal Rana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FA22-BCS-057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866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Lab-2 (Activty-8)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Games</a:t>
            </a:r>
          </a:p>
          <a:p>
            <a:pPr marL="761238" lvl="1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WarCraft II</a:t>
            </a:r>
          </a:p>
          <a:p>
            <a:pPr marL="761238" lvl="1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Diablo II</a:t>
            </a:r>
          </a:p>
          <a:p>
            <a:pPr marL="761238" lvl="1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System Shock </a:t>
            </a: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Hardware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Software</a:t>
            </a:r>
          </a:p>
          <a:p>
            <a:pPr marL="761238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Application Software</a:t>
            </a:r>
          </a:p>
          <a:p>
            <a:pPr marL="761238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System Software</a:t>
            </a:r>
          </a:p>
        </p:txBody>
      </p:sp>
    </p:spTree>
    <p:extLst>
      <p:ext uri="{BB962C8B-B14F-4D97-AF65-F5344CB8AC3E}">
        <p14:creationId xmlns:p14="http://schemas.microsoft.com/office/powerpoint/2010/main" val="41889834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4533" y="812801"/>
            <a:ext cx="5326302" cy="849745"/>
          </a:xfrm>
        </p:spPr>
        <p:txBody>
          <a:bodyPr/>
          <a:lstStyle/>
          <a:p>
            <a:pPr algn="ctr"/>
            <a:r>
              <a:rPr lang="en-US" dirty="0" smtClean="0"/>
              <a:t>Inserting Images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88" y="2253887"/>
            <a:ext cx="3268634" cy="261490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489" y="2253888"/>
            <a:ext cx="3932191" cy="261490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TextBox 5"/>
          <p:cNvSpPr txBox="1"/>
          <p:nvPr/>
        </p:nvSpPr>
        <p:spPr>
          <a:xfrm>
            <a:off x="1197326" y="5275469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Computer Scientist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099" y="5275469"/>
            <a:ext cx="915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Fruits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09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03564"/>
            <a:ext cx="8596668" cy="748145"/>
          </a:xfrm>
        </p:spPr>
        <p:txBody>
          <a:bodyPr/>
          <a:lstStyle/>
          <a:p>
            <a:pPr algn="ctr"/>
            <a:r>
              <a:rPr lang="en-US" dirty="0" smtClean="0"/>
              <a:t>Hyperlink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smtClean="0">
                <a:hlinkClick r:id="" action="ppaction://hlinkshowjump?jump=previousslide"/>
              </a:rPr>
              <a:t>Slide #3</a:t>
            </a:r>
            <a:r>
              <a:rPr lang="en-US" dirty="0" smtClean="0"/>
              <a:t>, we have inserted the images.</a:t>
            </a:r>
          </a:p>
          <a:p>
            <a:endParaRPr lang="en-US" dirty="0"/>
          </a:p>
          <a:p>
            <a:r>
              <a:rPr lang="en-US" dirty="0" smtClean="0"/>
              <a:t>If you want to know more about Computer Science, </a:t>
            </a:r>
            <a:r>
              <a:rPr lang="en-US" dirty="0" smtClean="0">
                <a:hlinkClick r:id="rId2"/>
              </a:rPr>
              <a:t>Click here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you want to know more about PowerPoint, </a:t>
            </a:r>
            <a:r>
              <a:rPr lang="en-US" dirty="0" smtClean="0">
                <a:hlinkClick r:id="rId3"/>
              </a:rPr>
              <a:t>Click here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If you want to know about Hyperlinks, </a:t>
            </a:r>
            <a:r>
              <a:rPr lang="en-US" dirty="0" smtClean="0">
                <a:hlinkClick r:id="rId4"/>
              </a:rPr>
              <a:t>Click here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0839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85290" y="3054512"/>
            <a:ext cx="5455535" cy="7366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>
                <a:hlinkClick r:id="rId2" action="ppaction://hlinkpres?slideindex=1&amp;slidetitle="/>
              </a:rPr>
              <a:t>Activity-15 (Photo Album)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73349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0598" y="592666"/>
            <a:ext cx="3008669" cy="736600"/>
          </a:xfrm>
        </p:spPr>
        <p:txBody>
          <a:bodyPr/>
          <a:lstStyle/>
          <a:p>
            <a:pPr algn="ctr"/>
            <a:r>
              <a:rPr lang="en-US" dirty="0" smtClean="0"/>
              <a:t>Activity 16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26066" y="2336799"/>
            <a:ext cx="2768600" cy="166199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pPr algn="ctr"/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IT Training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John Smith</a:t>
            </a:r>
          </a:p>
          <a:p>
            <a:pPr algn="ctr"/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pPr algn="ctr"/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77267" y="2345266"/>
            <a:ext cx="4284134" cy="1723549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Introduction</a:t>
            </a:r>
          </a:p>
          <a:p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Different ways of learning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Training Materials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Training sessions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Training Topics</a:t>
            </a:r>
          </a:p>
          <a:p>
            <a:endParaRPr lang="en-US" sz="1400" dirty="0" smtClean="0">
              <a:solidFill>
                <a:schemeClr val="bg1">
                  <a:lumMod val="95000"/>
                  <a:lumOff val="5000"/>
                </a:schemeClr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200" y="2687562"/>
            <a:ext cx="1310547" cy="13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3161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2131" y="383548"/>
            <a:ext cx="3008669" cy="736600"/>
          </a:xfrm>
        </p:spPr>
        <p:txBody>
          <a:bodyPr/>
          <a:lstStyle/>
          <a:p>
            <a:pPr algn="ctr"/>
            <a:r>
              <a:rPr lang="en-US" dirty="0" smtClean="0"/>
              <a:t>Activity 16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30009" y="1208911"/>
            <a:ext cx="3936999" cy="2400657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Training Topics</a:t>
            </a:r>
          </a:p>
          <a:p>
            <a:endParaRPr lang="en-US" sz="1400" dirty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Microsoft Office           Other Programs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Word                          Internet Explorer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Excel 		      Windows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PowerPoint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Outlook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659466"/>
            <a:ext cx="4080933" cy="1723549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Introduction</a:t>
            </a:r>
          </a:p>
          <a:p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Different ways of learning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Training Materials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Training sessions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Training Topics</a:t>
            </a:r>
          </a:p>
          <a:p>
            <a:endParaRPr lang="en-US" sz="1400" dirty="0" smtClean="0">
              <a:solidFill>
                <a:schemeClr val="bg1">
                  <a:lumMod val="95000"/>
                  <a:lumOff val="5000"/>
                </a:schemeClr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333" y="2001503"/>
            <a:ext cx="1310547" cy="13112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9520" y="4199466"/>
            <a:ext cx="3658371" cy="196977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Training Methods</a:t>
            </a:r>
          </a:p>
          <a:p>
            <a:endParaRPr lang="en-US" sz="1600" dirty="0" smtClean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66228" y="3799689"/>
            <a:ext cx="4402282" cy="2800767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doni MT" panose="02070603080606020203" pitchFamily="18" charset="0"/>
              </a:rPr>
              <a:t>Training on Microsoft Office</a:t>
            </a:r>
          </a:p>
          <a:p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  <a:latin typeface="Bodoni MT" panose="02070603080606020203" pitchFamily="18" charset="0"/>
            </a:endParaRPr>
          </a:p>
          <a:p>
            <a:endParaRPr lang="en-US" sz="1600" dirty="0" smtClean="0">
              <a:solidFill>
                <a:schemeClr val="bg1">
                  <a:lumMod val="95000"/>
                  <a:lumOff val="5000"/>
                </a:schemeClr>
              </a:solidFill>
              <a:latin typeface="Bodoni MT" panose="02070603080606020203" pitchFamily="18" charset="0"/>
            </a:endParaRPr>
          </a:p>
          <a:p>
            <a:endParaRPr lang="en-US" sz="1600" dirty="0" smtClean="0">
              <a:solidFill>
                <a:schemeClr val="bg1">
                  <a:lumMod val="95000"/>
                  <a:lumOff val="5000"/>
                </a:schemeClr>
              </a:solidFill>
              <a:latin typeface="Bodoni MT" panose="02070603080606020203" pitchFamily="18" charset="0"/>
            </a:endParaRPr>
          </a:p>
          <a:p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  <a:latin typeface="Bodoni MT" panose="02070603080606020203" pitchFamily="18" charset="0"/>
            </a:endParaRPr>
          </a:p>
          <a:p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  <a:latin typeface="Bodoni MT" panose="02070603080606020203" pitchFamily="18" charset="0"/>
            </a:endParaRPr>
          </a:p>
          <a:p>
            <a:endParaRPr lang="en-US" sz="1600" dirty="0" smtClean="0">
              <a:solidFill>
                <a:schemeClr val="bg1">
                  <a:lumMod val="95000"/>
                  <a:lumOff val="5000"/>
                </a:schemeClr>
              </a:solidFill>
              <a:latin typeface="Bodoni MT" panose="02070603080606020203" pitchFamily="18" charset="0"/>
            </a:endParaRPr>
          </a:p>
          <a:p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  <a:latin typeface="Bodoni MT" panose="02070603080606020203" pitchFamily="18" charset="0"/>
            </a:endParaRPr>
          </a:p>
          <a:p>
            <a:endParaRPr lang="en-US" sz="1600" dirty="0" smtClean="0">
              <a:solidFill>
                <a:schemeClr val="bg1">
                  <a:lumMod val="95000"/>
                  <a:lumOff val="5000"/>
                </a:schemeClr>
              </a:solidFill>
              <a:latin typeface="Bodoni MT" panose="02070603080606020203" pitchFamily="18" charset="0"/>
            </a:endParaRPr>
          </a:p>
          <a:p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  <a:latin typeface="Bodoni MT" panose="02070603080606020203" pitchFamily="18" charset="0"/>
            </a:endParaRPr>
          </a:p>
          <a:p>
            <a:endParaRPr lang="en-US" sz="1600" dirty="0" smtClean="0">
              <a:solidFill>
                <a:schemeClr val="bg1">
                  <a:lumMod val="95000"/>
                  <a:lumOff val="5000"/>
                </a:schemeClr>
              </a:solidFill>
              <a:latin typeface="Bodoni MT" panose="02070603080606020203" pitchFamily="18" charset="0"/>
            </a:endParaRPr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3088695082"/>
              </p:ext>
            </p:extLst>
          </p:nvPr>
        </p:nvGraphicFramePr>
        <p:xfrm>
          <a:off x="808708" y="4436225"/>
          <a:ext cx="2994626" cy="21215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Rectangle 11"/>
          <p:cNvSpPr/>
          <p:nvPr/>
        </p:nvSpPr>
        <p:spPr>
          <a:xfrm>
            <a:off x="6217805" y="4285673"/>
            <a:ext cx="1376218" cy="58189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Office</a:t>
            </a:r>
          </a:p>
          <a:p>
            <a:pPr algn="ctr"/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875646" y="5394037"/>
            <a:ext cx="629227" cy="581890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Word</a:t>
            </a:r>
            <a:endParaRPr lang="en-US" sz="1100" b="1" dirty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933323" y="5375565"/>
            <a:ext cx="629227" cy="581890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Excel</a:t>
            </a:r>
            <a:endParaRPr lang="en-US" sz="1100" b="1" dirty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066973" y="5375565"/>
            <a:ext cx="629227" cy="581890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PowerPoint</a:t>
            </a:r>
            <a:endParaRPr lang="en-US" sz="1000" b="1" dirty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03755" y="5394037"/>
            <a:ext cx="629227" cy="581890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Access</a:t>
            </a:r>
            <a:endParaRPr lang="en-US" sz="800" b="1" dirty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5122333" y="5184351"/>
            <a:ext cx="32960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905914" y="4867564"/>
            <a:ext cx="0" cy="3167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122333" y="5184351"/>
            <a:ext cx="0" cy="2096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236294" y="5184351"/>
            <a:ext cx="0" cy="19121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381386" y="5193587"/>
            <a:ext cx="0" cy="19121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8418368" y="5193587"/>
            <a:ext cx="0" cy="19121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4504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108</TotalTime>
  <Words>150</Words>
  <Application>Microsoft Office PowerPoint</Application>
  <PresentationFormat>Widescreen</PresentationFormat>
  <Paragraphs>74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Arial Black</vt:lpstr>
      <vt:lpstr>Bodoni MT</vt:lpstr>
      <vt:lpstr>Calibri</vt:lpstr>
      <vt:lpstr>Calibri Light</vt:lpstr>
      <vt:lpstr>Trebuchet MS</vt:lpstr>
      <vt:lpstr>Wingdings</vt:lpstr>
      <vt:lpstr>Wingdings 3</vt:lpstr>
      <vt:lpstr>Facet</vt:lpstr>
      <vt:lpstr>Muhammad Danyal Rana</vt:lpstr>
      <vt:lpstr>Lab-2 (Activty-8)</vt:lpstr>
      <vt:lpstr>Inserting Images</vt:lpstr>
      <vt:lpstr>Hyperlink</vt:lpstr>
      <vt:lpstr>PowerPoint Presentation</vt:lpstr>
      <vt:lpstr>Activity 16</vt:lpstr>
      <vt:lpstr>Activity 16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comsats</dc:creator>
  <cp:lastModifiedBy>comsats</cp:lastModifiedBy>
  <cp:revision>34</cp:revision>
  <dcterms:created xsi:type="dcterms:W3CDTF">2022-09-28T06:52:41Z</dcterms:created>
  <dcterms:modified xsi:type="dcterms:W3CDTF">2022-09-28T08:48:23Z</dcterms:modified>
</cp:coreProperties>
</file>