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75" d="100"/>
          <a:sy n="75" d="100"/>
        </p:scale>
        <p:origin x="1896" y="8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Sales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305560694390552"/>
          <c:y val="0.83907940872731002"/>
          <c:w val="0.89694439305609452"/>
          <c:h val="0.118290360120909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first slide of PowerPoint.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second slide of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20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75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what-is-powerpoint-5f9cc860-d199-4d85-ad1b-4b74018acf5b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yperlin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ctivity%2015%20Photo%20Album.ppt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 smtClean="0"/>
              <a:t>Lab-2 (Activty-8)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Games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WarCraft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Diablo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System Shock 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Application 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4188983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812801"/>
            <a:ext cx="5326302" cy="849745"/>
          </a:xfrm>
        </p:spPr>
        <p:txBody>
          <a:bodyPr/>
          <a:lstStyle/>
          <a:p>
            <a:pPr algn="ctr"/>
            <a:r>
              <a:rPr lang="en-US" dirty="0" smtClean="0"/>
              <a:t>Inserting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8" y="2253887"/>
            <a:ext cx="3268634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89" y="2253888"/>
            <a:ext cx="3932191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1197326" y="527546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Computer Scientist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099" y="5275469"/>
            <a:ext cx="91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Fruits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3564"/>
            <a:ext cx="8596668" cy="748145"/>
          </a:xfrm>
        </p:spPr>
        <p:txBody>
          <a:bodyPr/>
          <a:lstStyle/>
          <a:p>
            <a:pPr algn="ctr"/>
            <a:r>
              <a:rPr lang="en-US" dirty="0" smtClean="0"/>
              <a:t>Hyperlink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hlinkClick r:id="" action="ppaction://hlinkshowjump?jump=previousslide"/>
              </a:rPr>
              <a:t>Slide #3</a:t>
            </a:r>
            <a:r>
              <a:rPr lang="en-US" dirty="0" smtClean="0"/>
              <a:t>, we have inserted the images.</a:t>
            </a:r>
          </a:p>
          <a:p>
            <a:endParaRPr lang="en-US" dirty="0"/>
          </a:p>
          <a:p>
            <a:r>
              <a:rPr lang="en-US" dirty="0" smtClean="0"/>
              <a:t>If you want to know more about Computer Science, </a:t>
            </a:r>
            <a:r>
              <a:rPr lang="en-US" dirty="0" smtClean="0">
                <a:hlinkClick r:id="rId2"/>
              </a:rPr>
              <a:t>Click here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you want to know more about PowerPoint, </a:t>
            </a:r>
            <a:r>
              <a:rPr lang="en-US" dirty="0" smtClean="0">
                <a:hlinkClick r:id="rId3"/>
              </a:rPr>
              <a:t>Click here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you want to know about Hyperlinks, </a:t>
            </a:r>
            <a:r>
              <a:rPr lang="en-US" dirty="0" smtClean="0">
                <a:hlinkClick r:id="rId4"/>
              </a:rPr>
              <a:t>Click 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83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85290" y="3054512"/>
            <a:ext cx="5455535" cy="736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hlinkClick r:id="rId2" action="ppaction://hlinkpres?slideindex=1&amp;slidetitle="/>
              </a:rPr>
              <a:t>Activity-15 (Photo Album)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334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598" y="592666"/>
            <a:ext cx="3008669" cy="736600"/>
          </a:xfrm>
        </p:spPr>
        <p:txBody>
          <a:bodyPr/>
          <a:lstStyle/>
          <a:p>
            <a:pPr algn="ctr"/>
            <a:r>
              <a:rPr lang="en-US" dirty="0" smtClean="0"/>
              <a:t>Activity 16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6066" y="2336799"/>
            <a:ext cx="2768600" cy="166199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IT Training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John Smith</a:t>
            </a: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7267" y="2345266"/>
            <a:ext cx="4284134" cy="172354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Different ways of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Materials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sessions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Topics</a:t>
            </a:r>
          </a:p>
          <a:p>
            <a:endParaRPr lang="en-US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2687562"/>
            <a:ext cx="1310547" cy="13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6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131" y="383548"/>
            <a:ext cx="3008669" cy="736600"/>
          </a:xfrm>
        </p:spPr>
        <p:txBody>
          <a:bodyPr/>
          <a:lstStyle/>
          <a:p>
            <a:pPr algn="ctr"/>
            <a:r>
              <a:rPr lang="en-US" dirty="0" smtClean="0"/>
              <a:t>Activity 16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0009" y="1208911"/>
            <a:ext cx="3936999" cy="240065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Training Topics</a:t>
            </a:r>
          </a:p>
          <a:p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Microsoft Office           Other Programs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Word                          Internet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Excel 		     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Outlook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59466"/>
            <a:ext cx="4080933" cy="172354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Different ways of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Materials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sessions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Topics</a:t>
            </a:r>
          </a:p>
          <a:p>
            <a:endParaRPr lang="en-US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3" y="2001503"/>
            <a:ext cx="1310547" cy="1311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520" y="4199466"/>
            <a:ext cx="3658371" cy="196977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Training Methods</a:t>
            </a: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6228" y="3799689"/>
            <a:ext cx="4402282" cy="280076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Training on Microsoft Office</a:t>
            </a: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88695082"/>
              </p:ext>
            </p:extLst>
          </p:nvPr>
        </p:nvGraphicFramePr>
        <p:xfrm>
          <a:off x="808708" y="4436225"/>
          <a:ext cx="2994626" cy="212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6217805" y="4285673"/>
            <a:ext cx="1376218" cy="58189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</a:t>
            </a:r>
          </a:p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75646" y="5394037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Word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33323" y="5375565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Excel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66973" y="5375565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PowerPoint</a:t>
            </a:r>
            <a:endParaRPr lang="en-US" sz="1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03755" y="5394037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Access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122333" y="5184351"/>
            <a:ext cx="32960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905914" y="4867564"/>
            <a:ext cx="0" cy="316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122333" y="5184351"/>
            <a:ext cx="0" cy="2096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36294" y="5184351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81386" y="5193587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18368" y="5193587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50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150</Words>
  <Application>Microsoft Office PowerPoint</Application>
  <PresentationFormat>Widescreen</PresentationFormat>
  <Paragraphs>74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Bodoni MT</vt:lpstr>
      <vt:lpstr>Calibri</vt:lpstr>
      <vt:lpstr>Calibri Light</vt:lpstr>
      <vt:lpstr>Trebuchet MS</vt:lpstr>
      <vt:lpstr>Wingdings</vt:lpstr>
      <vt:lpstr>Wingdings 3</vt:lpstr>
      <vt:lpstr>Facet</vt:lpstr>
      <vt:lpstr>Muhammad Danyal Rana</vt:lpstr>
      <vt:lpstr>Lab-2 (Activty-8)</vt:lpstr>
      <vt:lpstr>Inserting Images</vt:lpstr>
      <vt:lpstr>Hyperlink</vt:lpstr>
      <vt:lpstr>PowerPoint Presentation</vt:lpstr>
      <vt:lpstr>Activity 16</vt:lpstr>
      <vt:lpstr>Activity 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38</cp:revision>
  <dcterms:created xsi:type="dcterms:W3CDTF">2022-09-28T06:52:41Z</dcterms:created>
  <dcterms:modified xsi:type="dcterms:W3CDTF">2022-09-28T08:54:03Z</dcterms:modified>
</cp:coreProperties>
</file>