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3700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896211" y="3539864"/>
            <a:ext cx="9396082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67154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17503" y="6354773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6829512" y="6354773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353075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752" y="274956"/>
            <a:ext cx="2032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3"/>
            <a:ext cx="7671552" cy="5851525"/>
          </a:xfrm>
        </p:spPr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337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370325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374023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374023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4693920" cy="464819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71744" y="1600201"/>
            <a:ext cx="4693920" cy="4648199"/>
          </a:xfrm>
        </p:spPr>
        <p:txBody>
          <a:bodyPr anchor="t"/>
          <a:lstStyle>
            <a:lvl1pPr eaLnBrk="1" latinLnBrk="0" hangingPunct="1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609600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71744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5571744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 eaLnBrk="1" latinLnBrk="0" hangingPunct="1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609600" y="2133600"/>
            <a:ext cx="9652000" cy="41148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402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4023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528300" y="0"/>
            <a:ext cx="1663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 bwMode="hidden">
          <a:xfrm>
            <a:off x="609600" y="1609416"/>
            <a:ext cx="9652000" cy="4638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375071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375071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373373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lumMod val="5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/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6456">
          <p15:clr>
            <a:srgbClr val="F26B43"/>
          </p15:clr>
        </p15:guide>
        <p15:guide id="5" pos="1200">
          <p15:clr>
            <a:srgbClr val="F26B43"/>
          </p15:clr>
        </p15:guide>
        <p15:guide id="6" orient="horz" pos="4008">
          <p15:clr>
            <a:srgbClr val="F26B43"/>
          </p15:clr>
        </p15:guide>
        <p15:guide id="7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lebration design slides.potx" id="{721A2DAC-17F9-49D5-9467-48377BA00D19}" vid="{6569DAFB-DD25-434B-8E4C-5109212A83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tf03460499_win32</Template>
  <TotalTime>11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Wingdings 2</vt:lpstr>
      <vt:lpstr>Theme1</vt:lpstr>
      <vt:lpstr>Muhammad danyal RANA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4</cp:revision>
  <dcterms:created xsi:type="dcterms:W3CDTF">2022-09-28T06:52:41Z</dcterms:created>
  <dcterms:modified xsi:type="dcterms:W3CDTF">2022-09-28T07:04:53Z</dcterms:modified>
</cp:coreProperties>
</file>