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6456">
          <p15:clr>
            <a:srgbClr val="F26B43"/>
          </p15:clr>
        </p15:guide>
        <p15:guide id="5" pos="1200">
          <p15:clr>
            <a:srgbClr val="F26B43"/>
          </p15:clr>
        </p15:guide>
        <p15:guide id="6" orient="horz" pos="4008">
          <p15:clr>
            <a:srgbClr val="F26B43"/>
          </p15:clr>
        </p15:guide>
        <p15:guide id="7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bration design slides.potx" id="{721A2DAC-17F9-49D5-9467-48377BA00D19}" vid="{6569DAFB-DD25-434B-8E4C-5109212A8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tf03460499_win32</Template>
  <TotalTime>13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2</vt:lpstr>
      <vt:lpstr>Theme1</vt:lpstr>
      <vt:lpstr>Muhammad danyal RANA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4</cp:revision>
  <dcterms:created xsi:type="dcterms:W3CDTF">2022-09-28T06:52:41Z</dcterms:created>
  <dcterms:modified xsi:type="dcterms:W3CDTF">2022-09-28T07:07:10Z</dcterms:modified>
</cp:coreProperties>
</file>