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256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18</TotalTime>
  <Words>5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Wingdings 2</vt:lpstr>
      <vt:lpstr>Theme1</vt:lpstr>
      <vt:lpstr>Muhammad danyal RANA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6</cp:revision>
  <dcterms:created xsi:type="dcterms:W3CDTF">2022-09-28T06:52:41Z</dcterms:created>
  <dcterms:modified xsi:type="dcterms:W3CDTF">2022-09-28T07:11:49Z</dcterms:modified>
</cp:coreProperties>
</file>