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66" d="100"/>
          <a:sy n="66" d="100"/>
        </p:scale>
        <p:origin x="2256" y="10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3700" cy="68580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917503" y="533400"/>
            <a:ext cx="9378854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896211" y="3539864"/>
            <a:ext cx="9396082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1767154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917503" y="6354773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6829512" y="6354773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353075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2752" y="274956"/>
            <a:ext cx="2032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43"/>
            <a:ext cx="7671552" cy="5851525"/>
          </a:xfrm>
        </p:spPr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337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370325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374023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374023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372325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4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4693920" cy="4648199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71744" y="1600201"/>
            <a:ext cx="4693920" cy="4648199"/>
          </a:xfrm>
        </p:spPr>
        <p:txBody>
          <a:bodyPr anchor="t"/>
          <a:lstStyle>
            <a:lvl1pPr eaLnBrk="1" latinLnBrk="0" hangingPunct="1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 hasCustomPrompt="1"/>
          </p:nvPr>
        </p:nvSpPr>
        <p:spPr>
          <a:xfrm>
            <a:off x="609600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71744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5571744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 eaLnBrk="1" latinLnBrk="0" hangingPunct="1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609600" y="2133600"/>
            <a:ext cx="9652000" cy="4114800"/>
          </a:xfr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402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4023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2325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0528300" y="0"/>
            <a:ext cx="16637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 bwMode="hidden">
          <a:xfrm>
            <a:off x="609600" y="1609416"/>
            <a:ext cx="9652000" cy="46389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375071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375071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373373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lumMod val="5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/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6456">
          <p15:clr>
            <a:srgbClr val="F26B43"/>
          </p15:clr>
        </p15:guide>
        <p15:guide id="5" pos="1200">
          <p15:clr>
            <a:srgbClr val="F26B43"/>
          </p15:clr>
        </p15:guide>
        <p15:guide id="6" orient="horz" pos="4008">
          <p15:clr>
            <a:srgbClr val="F26B43"/>
          </p15:clr>
        </p15:guide>
        <p15:guide id="7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Lab-2 (Activty-8)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Games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/>
              <a:t>WarCraft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/>
              <a:t>Diablo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/>
              <a:t>System Shock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/>
              <a:t>Application 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/>
              <a:t>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418898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elebration design slides.potx" id="{721A2DAC-17F9-49D5-9467-48377BA00D19}" vid="{6569DAFB-DD25-434B-8E4C-5109212A83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tf03460499_win32</Template>
  <TotalTime>27</TotalTime>
  <Words>23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Wingdings</vt:lpstr>
      <vt:lpstr>Wingdings 2</vt:lpstr>
      <vt:lpstr>Theme1</vt:lpstr>
      <vt:lpstr>Muhammad danyal RANA</vt:lpstr>
      <vt:lpstr>Lab-2 (Activty-8)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8</cp:revision>
  <dcterms:created xsi:type="dcterms:W3CDTF">2022-09-28T06:52:41Z</dcterms:created>
  <dcterms:modified xsi:type="dcterms:W3CDTF">2022-09-28T07:21:04Z</dcterms:modified>
</cp:coreProperties>
</file>