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256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</a:t>
            </a:r>
            <a:r>
              <a:rPr lang="en-US" smtClean="0"/>
              <a:t>of PowerPoint.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System Shock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/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/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30</TotalTime>
  <Words>39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Wingdings 2</vt:lpstr>
      <vt:lpstr>Theme1</vt:lpstr>
      <vt:lpstr>Muhammad danyal RANA</vt:lpstr>
      <vt:lpstr>Lab-2 (Activty-8)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10</cp:revision>
  <dcterms:created xsi:type="dcterms:W3CDTF">2022-09-28T06:52:41Z</dcterms:created>
  <dcterms:modified xsi:type="dcterms:W3CDTF">2022-09-28T07:23:53Z</dcterms:modified>
</cp:coreProperties>
</file>