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1"/>
  </p:notesMasterIdLst>
  <p:sldIdLst>
    <p:sldId id="256" r:id="rId2"/>
    <p:sldId id="257" r:id="rId3"/>
    <p:sldId id="297" r:id="rId4"/>
    <p:sldId id="298" r:id="rId5"/>
    <p:sldId id="299" r:id="rId6"/>
    <p:sldId id="301" r:id="rId7"/>
    <p:sldId id="302" r:id="rId8"/>
    <p:sldId id="303" r:id="rId9"/>
    <p:sldId id="304" r:id="rId10"/>
    <p:sldId id="305" r:id="rId11"/>
    <p:sldId id="306" r:id="rId12"/>
    <p:sldId id="307" r:id="rId13"/>
    <p:sldId id="308" r:id="rId14"/>
    <p:sldId id="309" r:id="rId15"/>
    <p:sldId id="318" r:id="rId16"/>
    <p:sldId id="317" r:id="rId17"/>
    <p:sldId id="319" r:id="rId18"/>
    <p:sldId id="310" r:id="rId19"/>
    <p:sldId id="311" r:id="rId20"/>
    <p:sldId id="312" r:id="rId21"/>
    <p:sldId id="314" r:id="rId22"/>
    <p:sldId id="320" r:id="rId23"/>
    <p:sldId id="323" r:id="rId24"/>
    <p:sldId id="324" r:id="rId25"/>
    <p:sldId id="321" r:id="rId26"/>
    <p:sldId id="325" r:id="rId27"/>
    <p:sldId id="300" r:id="rId28"/>
    <p:sldId id="316" r:id="rId29"/>
    <p:sldId id="296" r:id="rId30"/>
  </p:sldIdLst>
  <p:sldSz cx="9144000" cy="5143500" type="screen16x9"/>
  <p:notesSz cx="6858000" cy="9144000"/>
  <p:embeddedFontLst>
    <p:embeddedFont>
      <p:font typeface="Libre Franklin" pitchFamily="2" charset="0"/>
      <p:regular r:id="rId32"/>
      <p:bold r:id="rId33"/>
      <p:italic r:id="rId34"/>
      <p:boldItalic r:id="rId35"/>
    </p:embeddedFont>
    <p:embeddedFont>
      <p:font typeface="Nunito Light" pitchFamily="2" charset="0"/>
      <p:regular r:id="rId36"/>
      <p:italic r:id="rId37"/>
    </p:embeddedFont>
    <p:embeddedFont>
      <p:font typeface="PT Sans" panose="020B0503020203020204" pitchFamily="34" charset="0"/>
      <p:regular r:id="rId38"/>
      <p:bold r:id="rId39"/>
      <p:italic r:id="rId40"/>
      <p:boldItalic r:id="rId41"/>
    </p:embeddedFont>
    <p:embeddedFont>
      <p:font typeface="Raleway" pitchFamily="2" charset="0"/>
      <p:regular r:id="rId42"/>
      <p:bold r:id="rId43"/>
      <p:italic r:id="rId44"/>
      <p:boldItalic r:id="rId45"/>
    </p:embeddedFont>
    <p:embeddedFont>
      <p:font typeface="Sofia Sans" panose="020B0604020202020204" charset="0"/>
      <p:regular r:id="rId46"/>
      <p:bold r:id="rId47"/>
      <p:italic r:id="rId48"/>
      <p:boldItalic r:id="rId49"/>
    </p:embeddedFont>
    <p:embeddedFont>
      <p:font typeface="Sofia Sans SemiBold" panose="020B060402020202020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4994"/>
    <a:srgbClr val="392AA9"/>
    <a:srgbClr val="F88EBF"/>
    <a:srgbClr val="FCF1FC"/>
    <a:srgbClr val="4131AF"/>
    <a:srgbClr val="EEC0FB"/>
    <a:srgbClr val="311B8E"/>
    <a:srgbClr val="3929A6"/>
    <a:srgbClr val="4435B6"/>
    <a:srgbClr val="F246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161974-42B5-49BE-A34E-019AD9C24023}">
  <a:tblStyle styleId="{51161974-42B5-49BE-A34E-019AD9C2402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563C251-3407-4316-96AE-9DC503FE0BD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font" Target="fonts/font22.fntdata"/><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2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font" Target="fonts/font2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jeela Khan" userId="98d9d4525dce3843" providerId="LiveId" clId="{F9FAB9CE-E354-4FBA-8521-CF1C013EBDB9}"/>
    <pc:docChg chg="modSld modMainMaster">
      <pc:chgData name="Sajeela Khan" userId="98d9d4525dce3843" providerId="LiveId" clId="{F9FAB9CE-E354-4FBA-8521-CF1C013EBDB9}" dt="2024-05-20T17:51:03.839" v="31" actId="20577"/>
      <pc:docMkLst>
        <pc:docMk/>
      </pc:docMkLst>
      <pc:sldChg chg="modTransition">
        <pc:chgData name="Sajeela Khan" userId="98d9d4525dce3843" providerId="LiveId" clId="{F9FAB9CE-E354-4FBA-8521-CF1C013EBDB9}" dt="2024-05-20T17:29:34.971" v="30"/>
        <pc:sldMkLst>
          <pc:docMk/>
          <pc:sldMk cId="0" sldId="256"/>
        </pc:sldMkLst>
      </pc:sldChg>
      <pc:sldChg chg="modTransition">
        <pc:chgData name="Sajeela Khan" userId="98d9d4525dce3843" providerId="LiveId" clId="{F9FAB9CE-E354-4FBA-8521-CF1C013EBDB9}" dt="2024-05-20T17:29:34.971" v="30"/>
        <pc:sldMkLst>
          <pc:docMk/>
          <pc:sldMk cId="0" sldId="257"/>
        </pc:sldMkLst>
      </pc:sldChg>
      <pc:sldChg chg="modTransition">
        <pc:chgData name="Sajeela Khan" userId="98d9d4525dce3843" providerId="LiveId" clId="{F9FAB9CE-E354-4FBA-8521-CF1C013EBDB9}" dt="2024-05-20T17:29:34.971" v="30"/>
        <pc:sldMkLst>
          <pc:docMk/>
          <pc:sldMk cId="2048412234" sldId="296"/>
        </pc:sldMkLst>
      </pc:sldChg>
      <pc:sldChg chg="modTransition">
        <pc:chgData name="Sajeela Khan" userId="98d9d4525dce3843" providerId="LiveId" clId="{F9FAB9CE-E354-4FBA-8521-CF1C013EBDB9}" dt="2024-05-20T17:29:34.971" v="30"/>
        <pc:sldMkLst>
          <pc:docMk/>
          <pc:sldMk cId="3049812950" sldId="297"/>
        </pc:sldMkLst>
      </pc:sldChg>
      <pc:sldChg chg="modTransition">
        <pc:chgData name="Sajeela Khan" userId="98d9d4525dce3843" providerId="LiveId" clId="{F9FAB9CE-E354-4FBA-8521-CF1C013EBDB9}" dt="2024-05-20T17:29:34.971" v="30"/>
        <pc:sldMkLst>
          <pc:docMk/>
          <pc:sldMk cId="1177768823" sldId="298"/>
        </pc:sldMkLst>
      </pc:sldChg>
      <pc:sldChg chg="modTransition">
        <pc:chgData name="Sajeela Khan" userId="98d9d4525dce3843" providerId="LiveId" clId="{F9FAB9CE-E354-4FBA-8521-CF1C013EBDB9}" dt="2024-05-20T17:29:34.971" v="30"/>
        <pc:sldMkLst>
          <pc:docMk/>
          <pc:sldMk cId="2809916333" sldId="299"/>
        </pc:sldMkLst>
      </pc:sldChg>
      <pc:sldChg chg="modTransition">
        <pc:chgData name="Sajeela Khan" userId="98d9d4525dce3843" providerId="LiveId" clId="{F9FAB9CE-E354-4FBA-8521-CF1C013EBDB9}" dt="2024-05-20T17:29:34.971" v="30"/>
        <pc:sldMkLst>
          <pc:docMk/>
          <pc:sldMk cId="393302948" sldId="300"/>
        </pc:sldMkLst>
      </pc:sldChg>
      <pc:sldChg chg="modTransition">
        <pc:chgData name="Sajeela Khan" userId="98d9d4525dce3843" providerId="LiveId" clId="{F9FAB9CE-E354-4FBA-8521-CF1C013EBDB9}" dt="2024-05-20T17:29:34.971" v="30"/>
        <pc:sldMkLst>
          <pc:docMk/>
          <pc:sldMk cId="3525562972" sldId="301"/>
        </pc:sldMkLst>
      </pc:sldChg>
      <pc:sldChg chg="modSp mod modTransition">
        <pc:chgData name="Sajeela Khan" userId="98d9d4525dce3843" providerId="LiveId" clId="{F9FAB9CE-E354-4FBA-8521-CF1C013EBDB9}" dt="2024-05-20T17:51:03.839" v="31" actId="20577"/>
        <pc:sldMkLst>
          <pc:docMk/>
          <pc:sldMk cId="2735694894" sldId="302"/>
        </pc:sldMkLst>
        <pc:spChg chg="mod">
          <ac:chgData name="Sajeela Khan" userId="98d9d4525dce3843" providerId="LiveId" clId="{F9FAB9CE-E354-4FBA-8521-CF1C013EBDB9}" dt="2024-05-20T17:51:03.839" v="31" actId="20577"/>
          <ac:spMkLst>
            <pc:docMk/>
            <pc:sldMk cId="2735694894" sldId="302"/>
            <ac:spMk id="8" creationId="{323B07BD-AD97-D5A6-E6F7-A00BC03D79F9}"/>
          </ac:spMkLst>
        </pc:spChg>
      </pc:sldChg>
      <pc:sldChg chg="modTransition">
        <pc:chgData name="Sajeela Khan" userId="98d9d4525dce3843" providerId="LiveId" clId="{F9FAB9CE-E354-4FBA-8521-CF1C013EBDB9}" dt="2024-05-20T17:29:34.971" v="30"/>
        <pc:sldMkLst>
          <pc:docMk/>
          <pc:sldMk cId="2214351596" sldId="303"/>
        </pc:sldMkLst>
      </pc:sldChg>
      <pc:sldChg chg="modTransition">
        <pc:chgData name="Sajeela Khan" userId="98d9d4525dce3843" providerId="LiveId" clId="{F9FAB9CE-E354-4FBA-8521-CF1C013EBDB9}" dt="2024-05-20T17:29:34.971" v="30"/>
        <pc:sldMkLst>
          <pc:docMk/>
          <pc:sldMk cId="1032038330" sldId="304"/>
        </pc:sldMkLst>
      </pc:sldChg>
      <pc:sldChg chg="modTransition">
        <pc:chgData name="Sajeela Khan" userId="98d9d4525dce3843" providerId="LiveId" clId="{F9FAB9CE-E354-4FBA-8521-CF1C013EBDB9}" dt="2024-05-20T17:29:34.971" v="30"/>
        <pc:sldMkLst>
          <pc:docMk/>
          <pc:sldMk cId="3049723282" sldId="305"/>
        </pc:sldMkLst>
      </pc:sldChg>
      <pc:sldChg chg="modTransition">
        <pc:chgData name="Sajeela Khan" userId="98d9d4525dce3843" providerId="LiveId" clId="{F9FAB9CE-E354-4FBA-8521-CF1C013EBDB9}" dt="2024-05-20T17:29:34.971" v="30"/>
        <pc:sldMkLst>
          <pc:docMk/>
          <pc:sldMk cId="3889283357" sldId="306"/>
        </pc:sldMkLst>
      </pc:sldChg>
      <pc:sldChg chg="modTransition">
        <pc:chgData name="Sajeela Khan" userId="98d9d4525dce3843" providerId="LiveId" clId="{F9FAB9CE-E354-4FBA-8521-CF1C013EBDB9}" dt="2024-05-20T17:29:34.971" v="30"/>
        <pc:sldMkLst>
          <pc:docMk/>
          <pc:sldMk cId="3922385148" sldId="307"/>
        </pc:sldMkLst>
      </pc:sldChg>
      <pc:sldChg chg="modTransition">
        <pc:chgData name="Sajeela Khan" userId="98d9d4525dce3843" providerId="LiveId" clId="{F9FAB9CE-E354-4FBA-8521-CF1C013EBDB9}" dt="2024-05-20T17:29:34.971" v="30"/>
        <pc:sldMkLst>
          <pc:docMk/>
          <pc:sldMk cId="1234747728" sldId="308"/>
        </pc:sldMkLst>
      </pc:sldChg>
      <pc:sldChg chg="modTransition">
        <pc:chgData name="Sajeela Khan" userId="98d9d4525dce3843" providerId="LiveId" clId="{F9FAB9CE-E354-4FBA-8521-CF1C013EBDB9}" dt="2024-05-20T17:29:34.971" v="30"/>
        <pc:sldMkLst>
          <pc:docMk/>
          <pc:sldMk cId="3620528560" sldId="309"/>
        </pc:sldMkLst>
      </pc:sldChg>
      <pc:sldChg chg="modTransition">
        <pc:chgData name="Sajeela Khan" userId="98d9d4525dce3843" providerId="LiveId" clId="{F9FAB9CE-E354-4FBA-8521-CF1C013EBDB9}" dt="2024-05-20T17:29:34.971" v="30"/>
        <pc:sldMkLst>
          <pc:docMk/>
          <pc:sldMk cId="885257212" sldId="310"/>
        </pc:sldMkLst>
      </pc:sldChg>
      <pc:sldChg chg="modTransition">
        <pc:chgData name="Sajeela Khan" userId="98d9d4525dce3843" providerId="LiveId" clId="{F9FAB9CE-E354-4FBA-8521-CF1C013EBDB9}" dt="2024-05-20T17:29:34.971" v="30"/>
        <pc:sldMkLst>
          <pc:docMk/>
          <pc:sldMk cId="3875015853" sldId="311"/>
        </pc:sldMkLst>
      </pc:sldChg>
      <pc:sldChg chg="modTransition">
        <pc:chgData name="Sajeela Khan" userId="98d9d4525dce3843" providerId="LiveId" clId="{F9FAB9CE-E354-4FBA-8521-CF1C013EBDB9}" dt="2024-05-20T17:29:34.971" v="30"/>
        <pc:sldMkLst>
          <pc:docMk/>
          <pc:sldMk cId="1678955665" sldId="312"/>
        </pc:sldMkLst>
      </pc:sldChg>
      <pc:sldChg chg="modTransition">
        <pc:chgData name="Sajeela Khan" userId="98d9d4525dce3843" providerId="LiveId" clId="{F9FAB9CE-E354-4FBA-8521-CF1C013EBDB9}" dt="2024-05-20T17:29:34.971" v="30"/>
        <pc:sldMkLst>
          <pc:docMk/>
          <pc:sldMk cId="1911776565" sldId="313"/>
        </pc:sldMkLst>
      </pc:sldChg>
      <pc:sldChg chg="modTransition">
        <pc:chgData name="Sajeela Khan" userId="98d9d4525dce3843" providerId="LiveId" clId="{F9FAB9CE-E354-4FBA-8521-CF1C013EBDB9}" dt="2024-05-20T17:29:34.971" v="30"/>
        <pc:sldMkLst>
          <pc:docMk/>
          <pc:sldMk cId="547805805" sldId="314"/>
        </pc:sldMkLst>
      </pc:sldChg>
      <pc:sldChg chg="modTransition">
        <pc:chgData name="Sajeela Khan" userId="98d9d4525dce3843" providerId="LiveId" clId="{F9FAB9CE-E354-4FBA-8521-CF1C013EBDB9}" dt="2024-05-20T17:29:34.971" v="30"/>
        <pc:sldMkLst>
          <pc:docMk/>
          <pc:sldMk cId="3163338734" sldId="316"/>
        </pc:sldMkLst>
      </pc:sldChg>
      <pc:sldMasterChg chg="modTransition modSldLayout">
        <pc:chgData name="Sajeela Khan" userId="98d9d4525dce3843" providerId="LiveId" clId="{F9FAB9CE-E354-4FBA-8521-CF1C013EBDB9}" dt="2024-05-20T17:29:34.971" v="30"/>
        <pc:sldMasterMkLst>
          <pc:docMk/>
          <pc:sldMasterMk cId="0" sldId="2147483672"/>
        </pc:sldMasterMkLst>
        <pc:sldLayoutChg chg="modTransition">
          <pc:chgData name="Sajeela Khan" userId="98d9d4525dce3843" providerId="LiveId" clId="{F9FAB9CE-E354-4FBA-8521-CF1C013EBDB9}" dt="2024-05-20T17:29:34.971" v="30"/>
          <pc:sldLayoutMkLst>
            <pc:docMk/>
            <pc:sldMasterMk cId="0" sldId="2147483672"/>
            <pc:sldLayoutMk cId="0" sldId="2147483648"/>
          </pc:sldLayoutMkLst>
        </pc:sldLayoutChg>
        <pc:sldLayoutChg chg="modTransition">
          <pc:chgData name="Sajeela Khan" userId="98d9d4525dce3843" providerId="LiveId" clId="{F9FAB9CE-E354-4FBA-8521-CF1C013EBDB9}" dt="2024-05-20T17:29:34.971" v="30"/>
          <pc:sldLayoutMkLst>
            <pc:docMk/>
            <pc:sldMasterMk cId="0" sldId="2147483672"/>
            <pc:sldLayoutMk cId="0" sldId="2147483649"/>
          </pc:sldLayoutMkLst>
        </pc:sldLayoutChg>
        <pc:sldLayoutChg chg="modTransition">
          <pc:chgData name="Sajeela Khan" userId="98d9d4525dce3843" providerId="LiveId" clId="{F9FAB9CE-E354-4FBA-8521-CF1C013EBDB9}" dt="2024-05-20T17:29:34.971" v="30"/>
          <pc:sldLayoutMkLst>
            <pc:docMk/>
            <pc:sldMasterMk cId="0" sldId="2147483672"/>
            <pc:sldLayoutMk cId="0" sldId="2147483650"/>
          </pc:sldLayoutMkLst>
        </pc:sldLayoutChg>
        <pc:sldLayoutChg chg="modTransition">
          <pc:chgData name="Sajeela Khan" userId="98d9d4525dce3843" providerId="LiveId" clId="{F9FAB9CE-E354-4FBA-8521-CF1C013EBDB9}" dt="2024-05-20T17:29:34.971" v="30"/>
          <pc:sldLayoutMkLst>
            <pc:docMk/>
            <pc:sldMasterMk cId="0" sldId="2147483672"/>
            <pc:sldLayoutMk cId="0" sldId="2147483651"/>
          </pc:sldLayoutMkLst>
        </pc:sldLayoutChg>
        <pc:sldLayoutChg chg="modTransition">
          <pc:chgData name="Sajeela Khan" userId="98d9d4525dce3843" providerId="LiveId" clId="{F9FAB9CE-E354-4FBA-8521-CF1C013EBDB9}" dt="2024-05-20T17:29:34.971" v="30"/>
          <pc:sldLayoutMkLst>
            <pc:docMk/>
            <pc:sldMasterMk cId="0" sldId="2147483672"/>
            <pc:sldLayoutMk cId="0" sldId="2147483652"/>
          </pc:sldLayoutMkLst>
        </pc:sldLayoutChg>
        <pc:sldLayoutChg chg="modTransition">
          <pc:chgData name="Sajeela Khan" userId="98d9d4525dce3843" providerId="LiveId" clId="{F9FAB9CE-E354-4FBA-8521-CF1C013EBDB9}" dt="2024-05-20T17:29:34.971" v="30"/>
          <pc:sldLayoutMkLst>
            <pc:docMk/>
            <pc:sldMasterMk cId="0" sldId="2147483672"/>
            <pc:sldLayoutMk cId="0" sldId="2147483654"/>
          </pc:sldLayoutMkLst>
        </pc:sldLayoutChg>
        <pc:sldLayoutChg chg="modTransition">
          <pc:chgData name="Sajeela Khan" userId="98d9d4525dce3843" providerId="LiveId" clId="{F9FAB9CE-E354-4FBA-8521-CF1C013EBDB9}" dt="2024-05-20T17:29:34.971" v="30"/>
          <pc:sldLayoutMkLst>
            <pc:docMk/>
            <pc:sldMasterMk cId="0" sldId="2147483672"/>
            <pc:sldLayoutMk cId="0" sldId="2147483655"/>
          </pc:sldLayoutMkLst>
        </pc:sldLayoutChg>
        <pc:sldLayoutChg chg="modTransition">
          <pc:chgData name="Sajeela Khan" userId="98d9d4525dce3843" providerId="LiveId" clId="{F9FAB9CE-E354-4FBA-8521-CF1C013EBDB9}" dt="2024-05-20T17:29:34.971" v="30"/>
          <pc:sldLayoutMkLst>
            <pc:docMk/>
            <pc:sldMasterMk cId="0" sldId="2147483672"/>
            <pc:sldLayoutMk cId="0" sldId="2147483656"/>
          </pc:sldLayoutMkLst>
        </pc:sldLayoutChg>
        <pc:sldLayoutChg chg="modTransition">
          <pc:chgData name="Sajeela Khan" userId="98d9d4525dce3843" providerId="LiveId" clId="{F9FAB9CE-E354-4FBA-8521-CF1C013EBDB9}" dt="2024-05-20T17:29:34.971" v="30"/>
          <pc:sldLayoutMkLst>
            <pc:docMk/>
            <pc:sldMasterMk cId="0" sldId="2147483672"/>
            <pc:sldLayoutMk cId="0" sldId="2147483657"/>
          </pc:sldLayoutMkLst>
        </pc:sldLayoutChg>
        <pc:sldLayoutChg chg="modTransition">
          <pc:chgData name="Sajeela Khan" userId="98d9d4525dce3843" providerId="LiveId" clId="{F9FAB9CE-E354-4FBA-8521-CF1C013EBDB9}" dt="2024-05-20T17:29:34.971" v="30"/>
          <pc:sldLayoutMkLst>
            <pc:docMk/>
            <pc:sldMasterMk cId="0" sldId="2147483672"/>
            <pc:sldLayoutMk cId="0" sldId="2147483658"/>
          </pc:sldLayoutMkLst>
        </pc:sldLayoutChg>
        <pc:sldLayoutChg chg="modTransition">
          <pc:chgData name="Sajeela Khan" userId="98d9d4525dce3843" providerId="LiveId" clId="{F9FAB9CE-E354-4FBA-8521-CF1C013EBDB9}" dt="2024-05-20T17:29:34.971" v="30"/>
          <pc:sldLayoutMkLst>
            <pc:docMk/>
            <pc:sldMasterMk cId="0" sldId="2147483672"/>
            <pc:sldLayoutMk cId="0" sldId="2147483666"/>
          </pc:sldLayoutMkLst>
        </pc:sldLayoutChg>
        <pc:sldLayoutChg chg="modTransition">
          <pc:chgData name="Sajeela Khan" userId="98d9d4525dce3843" providerId="LiveId" clId="{F9FAB9CE-E354-4FBA-8521-CF1C013EBDB9}" dt="2024-05-20T17:29:34.971" v="30"/>
          <pc:sldLayoutMkLst>
            <pc:docMk/>
            <pc:sldMasterMk cId="0" sldId="2147483672"/>
            <pc:sldLayoutMk cId="0" sldId="2147483668"/>
          </pc:sldLayoutMkLst>
        </pc:sldLayoutChg>
        <pc:sldLayoutChg chg="modTransition">
          <pc:chgData name="Sajeela Khan" userId="98d9d4525dce3843" providerId="LiveId" clId="{F9FAB9CE-E354-4FBA-8521-CF1C013EBDB9}" dt="2024-05-20T17:29:34.971" v="30"/>
          <pc:sldLayoutMkLst>
            <pc:docMk/>
            <pc:sldMasterMk cId="0" sldId="2147483672"/>
            <pc:sldLayoutMk cId="0" sldId="214748366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87b6de8bc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87b6de8bc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731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5908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5889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4538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289f1334454_0_37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289f1334454_0_37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1113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289f1334454_0_37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289f1334454_0_37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0276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289f1334454_0_37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289f1334454_0_37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6497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289f1334454_0_37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289f1334454_0_37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310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31446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2245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289f1334454_0_37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289f1334454_0_37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40149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289f1334454_0_37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289f1334454_0_37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34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289f1334454_0_37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289f1334454_0_37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4055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289f1334454_0_37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289f1334454_0_37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80922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289f1334454_0_37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289f1334454_0_37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40672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289f1334454_0_37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289f1334454_0_37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47886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289f1334454_0_37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289f1334454_0_37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60311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005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06988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0709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7763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0913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1758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1832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659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1426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7958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9625" y="-25"/>
            <a:ext cx="9188400" cy="5143500"/>
            <a:chOff x="-100" y="-9725"/>
            <a:chExt cx="9188400" cy="5143500"/>
          </a:xfrm>
        </p:grpSpPr>
        <p:cxnSp>
          <p:nvCxnSpPr>
            <p:cNvPr id="10" name="Google Shape;10;p2"/>
            <p:cNvCxnSpPr/>
            <p:nvPr/>
          </p:nvCxnSpPr>
          <p:spPr>
            <a:xfrm>
              <a:off x="272250" y="-9725"/>
              <a:ext cx="0" cy="5143500"/>
            </a:xfrm>
            <a:prstGeom prst="straightConnector1">
              <a:avLst/>
            </a:prstGeom>
            <a:noFill/>
            <a:ln w="19050" cap="flat" cmpd="sng">
              <a:solidFill>
                <a:schemeClr val="accent2"/>
              </a:solidFill>
              <a:prstDash val="solid"/>
              <a:round/>
              <a:headEnd type="none" w="med" len="med"/>
              <a:tailEnd type="none" w="med" len="med"/>
            </a:ln>
          </p:spPr>
        </p:cxnSp>
        <p:cxnSp>
          <p:nvCxnSpPr>
            <p:cNvPr id="11" name="Google Shape;11;p2"/>
            <p:cNvCxnSpPr/>
            <p:nvPr/>
          </p:nvCxnSpPr>
          <p:spPr>
            <a:xfrm rot="10800000">
              <a:off x="-100" y="4928275"/>
              <a:ext cx="9188400" cy="0"/>
            </a:xfrm>
            <a:prstGeom prst="straightConnector1">
              <a:avLst/>
            </a:prstGeom>
            <a:noFill/>
            <a:ln w="19050" cap="flat" cmpd="sng">
              <a:solidFill>
                <a:schemeClr val="accent2"/>
              </a:solidFill>
              <a:prstDash val="solid"/>
              <a:round/>
              <a:headEnd type="none" w="med" len="med"/>
              <a:tailEnd type="none" w="med" len="med"/>
            </a:ln>
          </p:spPr>
        </p:cxnSp>
      </p:grpSp>
      <p:sp>
        <p:nvSpPr>
          <p:cNvPr id="12" name="Google Shape;12;p2"/>
          <p:cNvSpPr txBox="1">
            <a:spLocks noGrp="1"/>
          </p:cNvSpPr>
          <p:nvPr>
            <p:ph type="ctrTitle"/>
          </p:nvPr>
        </p:nvSpPr>
        <p:spPr>
          <a:xfrm>
            <a:off x="3898750" y="1246575"/>
            <a:ext cx="4532100" cy="20169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4800">
                <a:latin typeface="Sofia Sans"/>
                <a:ea typeface="Sofia Sans"/>
                <a:cs typeface="Sofia Sans"/>
                <a:sym typeface="Sofia Sans"/>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3898750" y="3421125"/>
            <a:ext cx="4532100" cy="4758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lvl1pPr lvl="0" algn="ctr">
              <a:lnSpc>
                <a:spcPct val="8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4" name="Google Shape;14;p2"/>
          <p:cNvGrpSpPr/>
          <p:nvPr/>
        </p:nvGrpSpPr>
        <p:grpSpPr>
          <a:xfrm>
            <a:off x="1093100" y="195425"/>
            <a:ext cx="8275575" cy="4107200"/>
            <a:chOff x="1093100" y="195425"/>
            <a:chExt cx="8275575" cy="4107200"/>
          </a:xfrm>
        </p:grpSpPr>
        <p:sp>
          <p:nvSpPr>
            <p:cNvPr id="15" name="Google Shape;15;p2"/>
            <p:cNvSpPr/>
            <p:nvPr/>
          </p:nvSpPr>
          <p:spPr>
            <a:xfrm>
              <a:off x="8781875" y="3715825"/>
              <a:ext cx="586800" cy="58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6" name="Google Shape;16;p2"/>
            <p:cNvSpPr/>
            <p:nvPr/>
          </p:nvSpPr>
          <p:spPr>
            <a:xfrm>
              <a:off x="8707525" y="312700"/>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7" name="Google Shape;17;p2"/>
            <p:cNvSpPr/>
            <p:nvPr/>
          </p:nvSpPr>
          <p:spPr>
            <a:xfrm>
              <a:off x="1093100" y="195425"/>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8" name="Google Shape;18;p2"/>
            <p:cNvSpPr/>
            <p:nvPr/>
          </p:nvSpPr>
          <p:spPr>
            <a:xfrm>
              <a:off x="8858125" y="2571750"/>
              <a:ext cx="76200" cy="762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4"/>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33"/>
        <p:cNvGrpSpPr/>
        <p:nvPr/>
      </p:nvGrpSpPr>
      <p:grpSpPr>
        <a:xfrm>
          <a:off x="0" y="0"/>
          <a:ext cx="0" cy="0"/>
          <a:chOff x="0" y="0"/>
          <a:chExt cx="0" cy="0"/>
        </a:xfrm>
      </p:grpSpPr>
      <p:sp>
        <p:nvSpPr>
          <p:cNvPr id="234" name="Google Shape;234;p20"/>
          <p:cNvSpPr txBox="1">
            <a:spLocks noGrp="1"/>
          </p:cNvSpPr>
          <p:nvPr>
            <p:ph type="title" hasCustomPrompt="1"/>
          </p:nvPr>
        </p:nvSpPr>
        <p:spPr>
          <a:xfrm>
            <a:off x="798388" y="2052000"/>
            <a:ext cx="3492600" cy="7689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35" name="Google Shape;235;p20"/>
          <p:cNvSpPr txBox="1">
            <a:spLocks noGrp="1"/>
          </p:cNvSpPr>
          <p:nvPr>
            <p:ph type="subTitle" idx="1"/>
          </p:nvPr>
        </p:nvSpPr>
        <p:spPr>
          <a:xfrm>
            <a:off x="798400" y="2820924"/>
            <a:ext cx="3492600" cy="35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236" name="Google Shape;236;p20"/>
          <p:cNvSpPr txBox="1">
            <a:spLocks noGrp="1"/>
          </p:cNvSpPr>
          <p:nvPr>
            <p:ph type="title" idx="2" hasCustomPrompt="1"/>
          </p:nvPr>
        </p:nvSpPr>
        <p:spPr>
          <a:xfrm>
            <a:off x="2825700" y="539489"/>
            <a:ext cx="3492600" cy="7689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37" name="Google Shape;237;p20"/>
          <p:cNvSpPr txBox="1">
            <a:spLocks noGrp="1"/>
          </p:cNvSpPr>
          <p:nvPr>
            <p:ph type="subTitle" idx="3"/>
          </p:nvPr>
        </p:nvSpPr>
        <p:spPr>
          <a:xfrm>
            <a:off x="2825700" y="1308400"/>
            <a:ext cx="3492600" cy="35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238" name="Google Shape;238;p20"/>
          <p:cNvSpPr txBox="1">
            <a:spLocks noGrp="1"/>
          </p:cNvSpPr>
          <p:nvPr>
            <p:ph type="title" idx="4" hasCustomPrompt="1"/>
          </p:nvPr>
        </p:nvSpPr>
        <p:spPr>
          <a:xfrm>
            <a:off x="4853013" y="2052000"/>
            <a:ext cx="3492600" cy="7689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39" name="Google Shape;239;p20"/>
          <p:cNvSpPr txBox="1">
            <a:spLocks noGrp="1"/>
          </p:cNvSpPr>
          <p:nvPr>
            <p:ph type="subTitle" idx="5"/>
          </p:nvPr>
        </p:nvSpPr>
        <p:spPr>
          <a:xfrm>
            <a:off x="4853025" y="2820924"/>
            <a:ext cx="3492600" cy="35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grpSp>
        <p:nvGrpSpPr>
          <p:cNvPr id="240" name="Google Shape;240;p20"/>
          <p:cNvGrpSpPr/>
          <p:nvPr/>
        </p:nvGrpSpPr>
        <p:grpSpPr>
          <a:xfrm rot="10800000">
            <a:off x="-100" y="-9725"/>
            <a:ext cx="9188400" cy="5143500"/>
            <a:chOff x="-100" y="-9725"/>
            <a:chExt cx="9188400" cy="5143500"/>
          </a:xfrm>
        </p:grpSpPr>
        <p:cxnSp>
          <p:nvCxnSpPr>
            <p:cNvPr id="241" name="Google Shape;241;p20"/>
            <p:cNvCxnSpPr/>
            <p:nvPr/>
          </p:nvCxnSpPr>
          <p:spPr>
            <a:xfrm>
              <a:off x="272250" y="-9725"/>
              <a:ext cx="0" cy="5143500"/>
            </a:xfrm>
            <a:prstGeom prst="straightConnector1">
              <a:avLst/>
            </a:prstGeom>
            <a:noFill/>
            <a:ln w="19050" cap="flat" cmpd="sng">
              <a:solidFill>
                <a:schemeClr val="accent2"/>
              </a:solidFill>
              <a:prstDash val="solid"/>
              <a:round/>
              <a:headEnd type="none" w="med" len="med"/>
              <a:tailEnd type="none" w="med" len="med"/>
            </a:ln>
          </p:spPr>
        </p:cxnSp>
        <p:cxnSp>
          <p:nvCxnSpPr>
            <p:cNvPr id="242" name="Google Shape;242;p20"/>
            <p:cNvCxnSpPr/>
            <p:nvPr/>
          </p:nvCxnSpPr>
          <p:spPr>
            <a:xfrm rot="10800000">
              <a:off x="-100" y="4928275"/>
              <a:ext cx="9188400" cy="0"/>
            </a:xfrm>
            <a:prstGeom prst="straightConnector1">
              <a:avLst/>
            </a:prstGeom>
            <a:noFill/>
            <a:ln w="19050" cap="flat" cmpd="sng">
              <a:solidFill>
                <a:schemeClr val="accent2"/>
              </a:solidFill>
              <a:prstDash val="solid"/>
              <a:round/>
              <a:headEnd type="none" w="med" len="med"/>
              <a:tailEnd type="none" w="med" len="med"/>
            </a:ln>
          </p:spPr>
        </p:cxnSp>
      </p:grpSp>
      <p:sp>
        <p:nvSpPr>
          <p:cNvPr id="243" name="Google Shape;243;p20"/>
          <p:cNvSpPr/>
          <p:nvPr/>
        </p:nvSpPr>
        <p:spPr>
          <a:xfrm rot="10800000">
            <a:off x="424075" y="334667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56"/>
        <p:cNvGrpSpPr/>
        <p:nvPr/>
      </p:nvGrpSpPr>
      <p:grpSpPr>
        <a:xfrm>
          <a:off x="0" y="0"/>
          <a:ext cx="0" cy="0"/>
          <a:chOff x="0" y="0"/>
          <a:chExt cx="0" cy="0"/>
        </a:xfrm>
      </p:grpSpPr>
      <p:grpSp>
        <p:nvGrpSpPr>
          <p:cNvPr id="257" name="Google Shape;257;p22"/>
          <p:cNvGrpSpPr/>
          <p:nvPr/>
        </p:nvGrpSpPr>
        <p:grpSpPr>
          <a:xfrm flipH="1">
            <a:off x="-22200" y="3079850"/>
            <a:ext cx="1556325" cy="1999350"/>
            <a:chOff x="8267750" y="3079850"/>
            <a:chExt cx="1556325" cy="1999350"/>
          </a:xfrm>
        </p:grpSpPr>
        <p:sp>
          <p:nvSpPr>
            <p:cNvPr id="258" name="Google Shape;258;p22"/>
            <p:cNvSpPr/>
            <p:nvPr/>
          </p:nvSpPr>
          <p:spPr>
            <a:xfrm flipH="1">
              <a:off x="8267750" y="4852400"/>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59" name="Google Shape;259;p22"/>
            <p:cNvSpPr/>
            <p:nvPr/>
          </p:nvSpPr>
          <p:spPr>
            <a:xfrm flipH="1">
              <a:off x="9266675" y="489005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60" name="Google Shape;260;p22"/>
            <p:cNvSpPr/>
            <p:nvPr/>
          </p:nvSpPr>
          <p:spPr>
            <a:xfrm flipH="1">
              <a:off x="9190475" y="3635025"/>
              <a:ext cx="76200" cy="762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61" name="Google Shape;261;p22"/>
            <p:cNvSpPr/>
            <p:nvPr/>
          </p:nvSpPr>
          <p:spPr>
            <a:xfrm flipH="1">
              <a:off x="9266675" y="307985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62" name="Google Shape;262;p22"/>
            <p:cNvSpPr/>
            <p:nvPr/>
          </p:nvSpPr>
          <p:spPr>
            <a:xfrm flipH="1">
              <a:off x="9359075" y="4022825"/>
              <a:ext cx="465000" cy="465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grpSp>
        <p:nvGrpSpPr>
          <p:cNvPr id="263" name="Google Shape;263;p22"/>
          <p:cNvGrpSpPr/>
          <p:nvPr/>
        </p:nvGrpSpPr>
        <p:grpSpPr>
          <a:xfrm rot="10800000">
            <a:off x="-22200" y="-9725"/>
            <a:ext cx="9188400" cy="5143500"/>
            <a:chOff x="-100" y="-9725"/>
            <a:chExt cx="9188400" cy="5143500"/>
          </a:xfrm>
        </p:grpSpPr>
        <p:cxnSp>
          <p:nvCxnSpPr>
            <p:cNvPr id="264" name="Google Shape;264;p22"/>
            <p:cNvCxnSpPr/>
            <p:nvPr/>
          </p:nvCxnSpPr>
          <p:spPr>
            <a:xfrm>
              <a:off x="272250" y="-9725"/>
              <a:ext cx="0" cy="5143500"/>
            </a:xfrm>
            <a:prstGeom prst="straightConnector1">
              <a:avLst/>
            </a:prstGeom>
            <a:noFill/>
            <a:ln w="19050" cap="flat" cmpd="sng">
              <a:solidFill>
                <a:schemeClr val="accent2"/>
              </a:solidFill>
              <a:prstDash val="solid"/>
              <a:round/>
              <a:headEnd type="none" w="med" len="med"/>
              <a:tailEnd type="none" w="med" len="med"/>
            </a:ln>
          </p:spPr>
        </p:cxnSp>
        <p:cxnSp>
          <p:nvCxnSpPr>
            <p:cNvPr id="265" name="Google Shape;265;p22"/>
            <p:cNvCxnSpPr/>
            <p:nvPr/>
          </p:nvCxnSpPr>
          <p:spPr>
            <a:xfrm rot="10800000">
              <a:off x="-100" y="4928275"/>
              <a:ext cx="9188400" cy="0"/>
            </a:xfrm>
            <a:prstGeom prst="straightConnector1">
              <a:avLst/>
            </a:prstGeom>
            <a:noFill/>
            <a:ln w="19050" cap="flat" cmpd="sng">
              <a:solidFill>
                <a:schemeClr val="accent2"/>
              </a:solidFill>
              <a:prstDash val="solid"/>
              <a:round/>
              <a:headEnd type="none" w="med" len="med"/>
              <a:tailEnd type="none" w="med" len="med"/>
            </a:ln>
          </p:spPr>
        </p:cxnSp>
      </p:gr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66"/>
        <p:cNvGrpSpPr/>
        <p:nvPr/>
      </p:nvGrpSpPr>
      <p:grpSpPr>
        <a:xfrm>
          <a:off x="0" y="0"/>
          <a:ext cx="0" cy="0"/>
          <a:chOff x="0" y="0"/>
          <a:chExt cx="0" cy="0"/>
        </a:xfrm>
      </p:grpSpPr>
      <p:grpSp>
        <p:nvGrpSpPr>
          <p:cNvPr id="267" name="Google Shape;267;p23"/>
          <p:cNvGrpSpPr/>
          <p:nvPr/>
        </p:nvGrpSpPr>
        <p:grpSpPr>
          <a:xfrm rot="10800000">
            <a:off x="146400" y="82500"/>
            <a:ext cx="2989125" cy="4123875"/>
            <a:chOff x="6666350" y="917675"/>
            <a:chExt cx="2989125" cy="4123875"/>
          </a:xfrm>
        </p:grpSpPr>
        <p:sp>
          <p:nvSpPr>
            <p:cNvPr id="268" name="Google Shape;268;p23"/>
            <p:cNvSpPr/>
            <p:nvPr/>
          </p:nvSpPr>
          <p:spPr>
            <a:xfrm flipH="1">
              <a:off x="9428675" y="3938000"/>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69" name="Google Shape;269;p23"/>
            <p:cNvSpPr/>
            <p:nvPr/>
          </p:nvSpPr>
          <p:spPr>
            <a:xfrm flipH="1">
              <a:off x="9266675" y="489005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70" name="Google Shape;270;p23"/>
            <p:cNvSpPr/>
            <p:nvPr/>
          </p:nvSpPr>
          <p:spPr>
            <a:xfrm flipH="1">
              <a:off x="8676125" y="4927700"/>
              <a:ext cx="76200" cy="762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71" name="Google Shape;271;p23"/>
            <p:cNvSpPr/>
            <p:nvPr/>
          </p:nvSpPr>
          <p:spPr>
            <a:xfrm flipH="1">
              <a:off x="6666350" y="479435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72" name="Google Shape;272;p23"/>
            <p:cNvSpPr/>
            <p:nvPr/>
          </p:nvSpPr>
          <p:spPr>
            <a:xfrm flipH="1">
              <a:off x="9190475" y="917675"/>
              <a:ext cx="465000" cy="465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grpSp>
        <p:nvGrpSpPr>
          <p:cNvPr id="273" name="Google Shape;273;p23"/>
          <p:cNvGrpSpPr/>
          <p:nvPr/>
        </p:nvGrpSpPr>
        <p:grpSpPr>
          <a:xfrm flipH="1">
            <a:off x="-22200" y="-9725"/>
            <a:ext cx="9188400" cy="5153273"/>
            <a:chOff x="-100" y="-9725"/>
            <a:chExt cx="9188400" cy="5143500"/>
          </a:xfrm>
        </p:grpSpPr>
        <p:cxnSp>
          <p:nvCxnSpPr>
            <p:cNvPr id="274" name="Google Shape;274;p23"/>
            <p:cNvCxnSpPr/>
            <p:nvPr/>
          </p:nvCxnSpPr>
          <p:spPr>
            <a:xfrm>
              <a:off x="272250" y="-9725"/>
              <a:ext cx="0" cy="5143500"/>
            </a:xfrm>
            <a:prstGeom prst="straightConnector1">
              <a:avLst/>
            </a:prstGeom>
            <a:noFill/>
            <a:ln w="19050" cap="flat" cmpd="sng">
              <a:solidFill>
                <a:schemeClr val="accent2"/>
              </a:solidFill>
              <a:prstDash val="solid"/>
              <a:round/>
              <a:headEnd type="none" w="med" len="med"/>
              <a:tailEnd type="none" w="med" len="med"/>
            </a:ln>
          </p:spPr>
        </p:cxnSp>
        <p:cxnSp>
          <p:nvCxnSpPr>
            <p:cNvPr id="275" name="Google Shape;275;p23"/>
            <p:cNvCxnSpPr/>
            <p:nvPr/>
          </p:nvCxnSpPr>
          <p:spPr>
            <a:xfrm rot="10800000">
              <a:off x="-100" y="4928275"/>
              <a:ext cx="9188400" cy="0"/>
            </a:xfrm>
            <a:prstGeom prst="straightConnector1">
              <a:avLst/>
            </a:prstGeom>
            <a:noFill/>
            <a:ln w="19050" cap="flat" cmpd="sng">
              <a:solidFill>
                <a:schemeClr val="accent2"/>
              </a:solidFill>
              <a:prstDash val="solid"/>
              <a:round/>
              <a:headEnd type="none" w="med" len="med"/>
              <a:tailEnd type="none" w="med" len="med"/>
            </a:ln>
          </p:spPr>
        </p:cxnSp>
      </p:gr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4573225" y="2218913"/>
            <a:ext cx="3857700" cy="16266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5764825" y="1297988"/>
            <a:ext cx="1474500" cy="8418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22" name="Google Shape;22;p3"/>
          <p:cNvGrpSpPr/>
          <p:nvPr/>
        </p:nvGrpSpPr>
        <p:grpSpPr>
          <a:xfrm>
            <a:off x="7814275" y="386450"/>
            <a:ext cx="855450" cy="4590600"/>
            <a:chOff x="7814275" y="386450"/>
            <a:chExt cx="855450" cy="4590600"/>
          </a:xfrm>
        </p:grpSpPr>
        <p:sp>
          <p:nvSpPr>
            <p:cNvPr id="23" name="Google Shape;23;p3"/>
            <p:cNvSpPr/>
            <p:nvPr/>
          </p:nvSpPr>
          <p:spPr>
            <a:xfrm>
              <a:off x="7814275" y="4750250"/>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4" name="Google Shape;24;p3"/>
            <p:cNvSpPr/>
            <p:nvPr/>
          </p:nvSpPr>
          <p:spPr>
            <a:xfrm>
              <a:off x="8518225" y="432117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5" name="Google Shape;25;p3"/>
            <p:cNvSpPr/>
            <p:nvPr/>
          </p:nvSpPr>
          <p:spPr>
            <a:xfrm>
              <a:off x="8166250" y="386450"/>
              <a:ext cx="76200" cy="762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6" name="Google Shape;26;p3"/>
            <p:cNvSpPr/>
            <p:nvPr/>
          </p:nvSpPr>
          <p:spPr>
            <a:xfrm>
              <a:off x="8518225" y="109220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grpSp>
        <p:nvGrpSpPr>
          <p:cNvPr id="27" name="Google Shape;27;p3"/>
          <p:cNvGrpSpPr/>
          <p:nvPr/>
        </p:nvGrpSpPr>
        <p:grpSpPr>
          <a:xfrm rot="10800000">
            <a:off x="-100" y="-9725"/>
            <a:ext cx="9188400" cy="5143500"/>
            <a:chOff x="-100" y="-9725"/>
            <a:chExt cx="9188400" cy="5143500"/>
          </a:xfrm>
        </p:grpSpPr>
        <p:cxnSp>
          <p:nvCxnSpPr>
            <p:cNvPr id="28" name="Google Shape;28;p3"/>
            <p:cNvCxnSpPr/>
            <p:nvPr/>
          </p:nvCxnSpPr>
          <p:spPr>
            <a:xfrm>
              <a:off x="272250" y="-9725"/>
              <a:ext cx="0" cy="5143500"/>
            </a:xfrm>
            <a:prstGeom prst="straightConnector1">
              <a:avLst/>
            </a:prstGeom>
            <a:noFill/>
            <a:ln w="19050" cap="flat" cmpd="sng">
              <a:solidFill>
                <a:schemeClr val="accent2"/>
              </a:solidFill>
              <a:prstDash val="solid"/>
              <a:round/>
              <a:headEnd type="none" w="med" len="med"/>
              <a:tailEnd type="none" w="med" len="med"/>
            </a:ln>
          </p:spPr>
        </p:cxnSp>
        <p:cxnSp>
          <p:nvCxnSpPr>
            <p:cNvPr id="29" name="Google Shape;29;p3"/>
            <p:cNvCxnSpPr/>
            <p:nvPr/>
          </p:nvCxnSpPr>
          <p:spPr>
            <a:xfrm rot="10800000">
              <a:off x="-100" y="4928275"/>
              <a:ext cx="9188400" cy="0"/>
            </a:xfrm>
            <a:prstGeom prst="straightConnector1">
              <a:avLst/>
            </a:prstGeom>
            <a:noFill/>
            <a:ln w="19050" cap="flat" cmpd="sng">
              <a:solidFill>
                <a:schemeClr val="accent2"/>
              </a:solidFill>
              <a:prstDash val="solid"/>
              <a:round/>
              <a:headEnd type="none" w="med" len="med"/>
              <a:tailEnd type="none" w="med" len="med"/>
            </a:ln>
          </p:spPr>
        </p:cxnSp>
      </p:gr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 name="Google Shape;32;p4"/>
          <p:cNvSpPr txBox="1">
            <a:spLocks noGrp="1"/>
          </p:cNvSpPr>
          <p:nvPr>
            <p:ph type="body" idx="1"/>
          </p:nvPr>
        </p:nvSpPr>
        <p:spPr>
          <a:xfrm>
            <a:off x="720000" y="1017726"/>
            <a:ext cx="7704000" cy="4164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33" name="Google Shape;33;p4"/>
          <p:cNvGrpSpPr/>
          <p:nvPr/>
        </p:nvGrpSpPr>
        <p:grpSpPr>
          <a:xfrm>
            <a:off x="236675" y="198225"/>
            <a:ext cx="8699200" cy="3897525"/>
            <a:chOff x="236675" y="198225"/>
            <a:chExt cx="8699200" cy="3897525"/>
          </a:xfrm>
        </p:grpSpPr>
        <p:sp>
          <p:nvSpPr>
            <p:cNvPr id="34" name="Google Shape;34;p4"/>
            <p:cNvSpPr/>
            <p:nvPr/>
          </p:nvSpPr>
          <p:spPr>
            <a:xfrm rot="10800000">
              <a:off x="8784375" y="19822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5" name="Google Shape;35;p4"/>
            <p:cNvSpPr/>
            <p:nvPr/>
          </p:nvSpPr>
          <p:spPr>
            <a:xfrm rot="10800000">
              <a:off x="237725" y="2699400"/>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6" name="Google Shape;36;p4"/>
            <p:cNvSpPr/>
            <p:nvPr/>
          </p:nvSpPr>
          <p:spPr>
            <a:xfrm rot="10800000">
              <a:off x="236675" y="4017750"/>
              <a:ext cx="78300" cy="78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grpSp>
        <p:nvGrpSpPr>
          <p:cNvPr id="37" name="Google Shape;37;p4"/>
          <p:cNvGrpSpPr/>
          <p:nvPr/>
        </p:nvGrpSpPr>
        <p:grpSpPr>
          <a:xfrm>
            <a:off x="-2986800" y="-3347075"/>
            <a:ext cx="15955275" cy="8010875"/>
            <a:chOff x="-2986800" y="-3347075"/>
            <a:chExt cx="15955275" cy="8010875"/>
          </a:xfrm>
        </p:grpSpPr>
        <p:sp>
          <p:nvSpPr>
            <p:cNvPr id="38" name="Google Shape;38;p4"/>
            <p:cNvSpPr/>
            <p:nvPr/>
          </p:nvSpPr>
          <p:spPr>
            <a:xfrm rot="10800000" flipH="1">
              <a:off x="8784375" y="479700"/>
              <a:ext cx="4184100" cy="4184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9" name="Google Shape;39;p4"/>
            <p:cNvSpPr/>
            <p:nvPr/>
          </p:nvSpPr>
          <p:spPr>
            <a:xfrm rot="10800000" flipH="1">
              <a:off x="-2986800" y="-3347075"/>
              <a:ext cx="4184100" cy="4184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 name="Google Shape;42;p5"/>
          <p:cNvSpPr txBox="1">
            <a:spLocks noGrp="1"/>
          </p:cNvSpPr>
          <p:nvPr>
            <p:ph type="subTitle" idx="1"/>
          </p:nvPr>
        </p:nvSpPr>
        <p:spPr>
          <a:xfrm>
            <a:off x="1342075" y="3255050"/>
            <a:ext cx="3012600" cy="121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5"/>
          <p:cNvSpPr txBox="1">
            <a:spLocks noGrp="1"/>
          </p:cNvSpPr>
          <p:nvPr>
            <p:ph type="subTitle" idx="2"/>
          </p:nvPr>
        </p:nvSpPr>
        <p:spPr>
          <a:xfrm>
            <a:off x="1342075" y="1592327"/>
            <a:ext cx="3012600" cy="121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 name="Google Shape;44;p5"/>
          <p:cNvSpPr txBox="1">
            <a:spLocks noGrp="1"/>
          </p:cNvSpPr>
          <p:nvPr>
            <p:ph type="subTitle" idx="3"/>
          </p:nvPr>
        </p:nvSpPr>
        <p:spPr>
          <a:xfrm>
            <a:off x="1342076" y="1222988"/>
            <a:ext cx="3012600" cy="440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5" name="Google Shape;45;p5"/>
          <p:cNvSpPr txBox="1">
            <a:spLocks noGrp="1"/>
          </p:cNvSpPr>
          <p:nvPr>
            <p:ph type="subTitle" idx="4"/>
          </p:nvPr>
        </p:nvSpPr>
        <p:spPr>
          <a:xfrm>
            <a:off x="1342076" y="2886309"/>
            <a:ext cx="3012600" cy="440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46" name="Google Shape;46;p5"/>
          <p:cNvGrpSpPr/>
          <p:nvPr/>
        </p:nvGrpSpPr>
        <p:grpSpPr>
          <a:xfrm>
            <a:off x="-100" y="-9725"/>
            <a:ext cx="9188400" cy="5143500"/>
            <a:chOff x="-100" y="-9725"/>
            <a:chExt cx="9188400" cy="5143500"/>
          </a:xfrm>
        </p:grpSpPr>
        <p:cxnSp>
          <p:nvCxnSpPr>
            <p:cNvPr id="47" name="Google Shape;47;p5"/>
            <p:cNvCxnSpPr/>
            <p:nvPr/>
          </p:nvCxnSpPr>
          <p:spPr>
            <a:xfrm>
              <a:off x="272250" y="-9725"/>
              <a:ext cx="0" cy="5143500"/>
            </a:xfrm>
            <a:prstGeom prst="straightConnector1">
              <a:avLst/>
            </a:prstGeom>
            <a:noFill/>
            <a:ln w="19050" cap="flat" cmpd="sng">
              <a:solidFill>
                <a:schemeClr val="accent2"/>
              </a:solidFill>
              <a:prstDash val="solid"/>
              <a:round/>
              <a:headEnd type="none" w="med" len="med"/>
              <a:tailEnd type="none" w="med" len="med"/>
            </a:ln>
          </p:spPr>
        </p:cxnSp>
        <p:cxnSp>
          <p:nvCxnSpPr>
            <p:cNvPr id="48" name="Google Shape;48;p5"/>
            <p:cNvCxnSpPr/>
            <p:nvPr/>
          </p:nvCxnSpPr>
          <p:spPr>
            <a:xfrm rot="10800000">
              <a:off x="-100" y="4928275"/>
              <a:ext cx="9188400" cy="0"/>
            </a:xfrm>
            <a:prstGeom prst="straightConnector1">
              <a:avLst/>
            </a:prstGeom>
            <a:noFill/>
            <a:ln w="19050" cap="flat" cmpd="sng">
              <a:solidFill>
                <a:schemeClr val="accent2"/>
              </a:solidFill>
              <a:prstDash val="solid"/>
              <a:round/>
              <a:headEnd type="none" w="med" len="med"/>
              <a:tailEnd type="none" w="med" len="med"/>
            </a:ln>
          </p:spPr>
        </p:cxnSp>
      </p:grpSp>
      <p:grpSp>
        <p:nvGrpSpPr>
          <p:cNvPr id="49" name="Google Shape;49;p5"/>
          <p:cNvGrpSpPr/>
          <p:nvPr/>
        </p:nvGrpSpPr>
        <p:grpSpPr>
          <a:xfrm>
            <a:off x="462875" y="198225"/>
            <a:ext cx="8973075" cy="3528450"/>
            <a:chOff x="462875" y="198225"/>
            <a:chExt cx="8973075" cy="3528450"/>
          </a:xfrm>
        </p:grpSpPr>
        <p:sp>
          <p:nvSpPr>
            <p:cNvPr id="50" name="Google Shape;50;p5"/>
            <p:cNvSpPr/>
            <p:nvPr/>
          </p:nvSpPr>
          <p:spPr>
            <a:xfrm rot="10800000">
              <a:off x="8784375" y="19822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51" name="Google Shape;51;p5"/>
            <p:cNvSpPr/>
            <p:nvPr/>
          </p:nvSpPr>
          <p:spPr>
            <a:xfrm rot="10800000">
              <a:off x="8849150" y="1076900"/>
              <a:ext cx="586800" cy="58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52" name="Google Shape;52;p5"/>
            <p:cNvSpPr/>
            <p:nvPr/>
          </p:nvSpPr>
          <p:spPr>
            <a:xfrm rot="10800000">
              <a:off x="462875" y="3648675"/>
              <a:ext cx="78300" cy="78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5" name="Google Shape;55;p6"/>
          <p:cNvGrpSpPr/>
          <p:nvPr/>
        </p:nvGrpSpPr>
        <p:grpSpPr>
          <a:xfrm rot="10800000">
            <a:off x="-100" y="-9725"/>
            <a:ext cx="9146700" cy="5143500"/>
            <a:chOff x="41600" y="-9725"/>
            <a:chExt cx="9146700" cy="5143500"/>
          </a:xfrm>
        </p:grpSpPr>
        <p:cxnSp>
          <p:nvCxnSpPr>
            <p:cNvPr id="56" name="Google Shape;56;p6"/>
            <p:cNvCxnSpPr/>
            <p:nvPr/>
          </p:nvCxnSpPr>
          <p:spPr>
            <a:xfrm>
              <a:off x="272250" y="-9725"/>
              <a:ext cx="0" cy="5143500"/>
            </a:xfrm>
            <a:prstGeom prst="straightConnector1">
              <a:avLst/>
            </a:prstGeom>
            <a:noFill/>
            <a:ln w="19050" cap="flat" cmpd="sng">
              <a:solidFill>
                <a:schemeClr val="accent2"/>
              </a:solidFill>
              <a:prstDash val="solid"/>
              <a:round/>
              <a:headEnd type="none" w="med" len="med"/>
              <a:tailEnd type="none" w="med" len="med"/>
            </a:ln>
          </p:spPr>
        </p:cxnSp>
        <p:cxnSp>
          <p:nvCxnSpPr>
            <p:cNvPr id="57" name="Google Shape;57;p6"/>
            <p:cNvCxnSpPr/>
            <p:nvPr/>
          </p:nvCxnSpPr>
          <p:spPr>
            <a:xfrm rot="10800000">
              <a:off x="41600" y="4928275"/>
              <a:ext cx="9146700" cy="0"/>
            </a:xfrm>
            <a:prstGeom prst="straightConnector1">
              <a:avLst/>
            </a:prstGeom>
            <a:noFill/>
            <a:ln w="19050" cap="flat" cmpd="sng">
              <a:solidFill>
                <a:schemeClr val="accent2"/>
              </a:solidFill>
              <a:prstDash val="solid"/>
              <a:round/>
              <a:headEnd type="none" w="med" len="med"/>
              <a:tailEnd type="none" w="med" len="med"/>
            </a:ln>
          </p:spPr>
        </p:cxnSp>
      </p:grpSp>
      <p:sp>
        <p:nvSpPr>
          <p:cNvPr id="58" name="Google Shape;58;p6"/>
          <p:cNvSpPr/>
          <p:nvPr/>
        </p:nvSpPr>
        <p:spPr>
          <a:xfrm rot="10800000" flipH="1">
            <a:off x="-3696100" y="479700"/>
            <a:ext cx="4184100" cy="4184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nvGrpSpPr>
          <p:cNvPr id="59" name="Google Shape;59;p6"/>
          <p:cNvGrpSpPr/>
          <p:nvPr/>
        </p:nvGrpSpPr>
        <p:grpSpPr>
          <a:xfrm>
            <a:off x="236675" y="789100"/>
            <a:ext cx="8531575" cy="4725575"/>
            <a:chOff x="236675" y="789100"/>
            <a:chExt cx="8531575" cy="4725575"/>
          </a:xfrm>
        </p:grpSpPr>
        <p:grpSp>
          <p:nvGrpSpPr>
            <p:cNvPr id="60" name="Google Shape;60;p6"/>
            <p:cNvGrpSpPr/>
            <p:nvPr/>
          </p:nvGrpSpPr>
          <p:grpSpPr>
            <a:xfrm>
              <a:off x="236675" y="789100"/>
              <a:ext cx="8531575" cy="4226125"/>
              <a:chOff x="236675" y="789100"/>
              <a:chExt cx="8531575" cy="4226125"/>
            </a:xfrm>
          </p:grpSpPr>
          <p:grpSp>
            <p:nvGrpSpPr>
              <p:cNvPr id="61" name="Google Shape;61;p6"/>
              <p:cNvGrpSpPr/>
              <p:nvPr/>
            </p:nvGrpSpPr>
            <p:grpSpPr>
              <a:xfrm>
                <a:off x="236675" y="789100"/>
                <a:ext cx="6388575" cy="4226125"/>
                <a:chOff x="236675" y="789100"/>
                <a:chExt cx="6388575" cy="4226125"/>
              </a:xfrm>
            </p:grpSpPr>
            <p:sp>
              <p:nvSpPr>
                <p:cNvPr id="62" name="Google Shape;62;p6"/>
                <p:cNvSpPr/>
                <p:nvPr/>
              </p:nvSpPr>
              <p:spPr>
                <a:xfrm>
                  <a:off x="236675" y="463005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63" name="Google Shape;63;p6"/>
                <p:cNvSpPr/>
                <p:nvPr/>
              </p:nvSpPr>
              <p:spPr>
                <a:xfrm>
                  <a:off x="297650" y="789100"/>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64" name="Google Shape;64;p6"/>
                <p:cNvSpPr/>
                <p:nvPr/>
              </p:nvSpPr>
              <p:spPr>
                <a:xfrm>
                  <a:off x="6473750" y="478572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65" name="Google Shape;65;p6"/>
                <p:cNvSpPr/>
                <p:nvPr/>
              </p:nvSpPr>
              <p:spPr>
                <a:xfrm>
                  <a:off x="4024150" y="4937225"/>
                  <a:ext cx="78300" cy="78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
            <p:nvSpPr>
              <p:cNvPr id="66" name="Google Shape;66;p6"/>
              <p:cNvSpPr/>
              <p:nvPr/>
            </p:nvSpPr>
            <p:spPr>
              <a:xfrm rot="10800000">
                <a:off x="463475" y="1846000"/>
                <a:ext cx="78300" cy="78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67" name="Google Shape;67;p6"/>
              <p:cNvSpPr/>
              <p:nvPr/>
            </p:nvSpPr>
            <p:spPr>
              <a:xfrm rot="10800000">
                <a:off x="8616750" y="361197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
          <p:nvSpPr>
            <p:cNvPr id="68" name="Google Shape;68;p6"/>
            <p:cNvSpPr/>
            <p:nvPr/>
          </p:nvSpPr>
          <p:spPr>
            <a:xfrm>
              <a:off x="2129850" y="4927875"/>
              <a:ext cx="586800" cy="58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2"/>
        <p:cNvGrpSpPr/>
        <p:nvPr/>
      </p:nvGrpSpPr>
      <p:grpSpPr>
        <a:xfrm>
          <a:off x="0" y="0"/>
          <a:ext cx="0" cy="0"/>
          <a:chOff x="0" y="0"/>
          <a:chExt cx="0" cy="0"/>
        </a:xfrm>
      </p:grpSpPr>
      <p:sp>
        <p:nvSpPr>
          <p:cNvPr id="83" name="Google Shape;83;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4" name="Google Shape;84;p8"/>
          <p:cNvGrpSpPr/>
          <p:nvPr/>
        </p:nvGrpSpPr>
        <p:grpSpPr>
          <a:xfrm>
            <a:off x="6863521" y="2951897"/>
            <a:ext cx="2316450" cy="2212375"/>
            <a:chOff x="7507625" y="2942125"/>
            <a:chExt cx="2316450" cy="2212375"/>
          </a:xfrm>
        </p:grpSpPr>
        <p:sp>
          <p:nvSpPr>
            <p:cNvPr id="85" name="Google Shape;85;p8"/>
            <p:cNvSpPr/>
            <p:nvPr/>
          </p:nvSpPr>
          <p:spPr>
            <a:xfrm flipH="1">
              <a:off x="7507625" y="4927700"/>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86" name="Google Shape;86;p8"/>
            <p:cNvSpPr/>
            <p:nvPr/>
          </p:nvSpPr>
          <p:spPr>
            <a:xfrm flipH="1">
              <a:off x="9452600" y="388477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87" name="Google Shape;87;p8"/>
            <p:cNvSpPr/>
            <p:nvPr/>
          </p:nvSpPr>
          <p:spPr>
            <a:xfrm flipH="1">
              <a:off x="8407600" y="4965350"/>
              <a:ext cx="76200" cy="762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88" name="Google Shape;88;p8"/>
            <p:cNvSpPr/>
            <p:nvPr/>
          </p:nvSpPr>
          <p:spPr>
            <a:xfrm flipH="1">
              <a:off x="9551375" y="294212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89" name="Google Shape;89;p8"/>
            <p:cNvSpPr/>
            <p:nvPr/>
          </p:nvSpPr>
          <p:spPr>
            <a:xfrm flipH="1">
              <a:off x="9359075" y="4257175"/>
              <a:ext cx="465000" cy="465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grpSp>
        <p:nvGrpSpPr>
          <p:cNvPr id="90" name="Google Shape;90;p8"/>
          <p:cNvGrpSpPr/>
          <p:nvPr/>
        </p:nvGrpSpPr>
        <p:grpSpPr>
          <a:xfrm rot="10800000" flipH="1">
            <a:off x="-8429" y="-9725"/>
            <a:ext cx="9188400" cy="5153273"/>
            <a:chOff x="-100" y="-9725"/>
            <a:chExt cx="9188400" cy="5143500"/>
          </a:xfrm>
        </p:grpSpPr>
        <p:cxnSp>
          <p:nvCxnSpPr>
            <p:cNvPr id="91" name="Google Shape;91;p8"/>
            <p:cNvCxnSpPr/>
            <p:nvPr/>
          </p:nvCxnSpPr>
          <p:spPr>
            <a:xfrm>
              <a:off x="272250" y="-9725"/>
              <a:ext cx="0" cy="5143500"/>
            </a:xfrm>
            <a:prstGeom prst="straightConnector1">
              <a:avLst/>
            </a:prstGeom>
            <a:noFill/>
            <a:ln w="19050" cap="flat" cmpd="sng">
              <a:solidFill>
                <a:schemeClr val="accent2"/>
              </a:solidFill>
              <a:prstDash val="solid"/>
              <a:round/>
              <a:headEnd type="none" w="med" len="med"/>
              <a:tailEnd type="none" w="med" len="med"/>
            </a:ln>
          </p:spPr>
        </p:cxnSp>
        <p:cxnSp>
          <p:nvCxnSpPr>
            <p:cNvPr id="92" name="Google Shape;92;p8"/>
            <p:cNvCxnSpPr/>
            <p:nvPr/>
          </p:nvCxnSpPr>
          <p:spPr>
            <a:xfrm rot="10800000">
              <a:off x="-100" y="4928275"/>
              <a:ext cx="9188400" cy="0"/>
            </a:xfrm>
            <a:prstGeom prst="straightConnector1">
              <a:avLst/>
            </a:prstGeom>
            <a:noFill/>
            <a:ln w="19050" cap="flat" cmpd="sng">
              <a:solidFill>
                <a:schemeClr val="accent2"/>
              </a:solidFill>
              <a:prstDash val="solid"/>
              <a:round/>
              <a:headEnd type="none" w="med" len="med"/>
              <a:tailEnd type="none" w="med" len="med"/>
            </a:ln>
          </p:spPr>
        </p:cxnSp>
      </p:gr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sp>
        <p:nvSpPr>
          <p:cNvPr id="94" name="Google Shape;94;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5" name="Google Shape;95;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96" name="Google Shape;96;p9"/>
          <p:cNvGrpSpPr/>
          <p:nvPr/>
        </p:nvGrpSpPr>
        <p:grpSpPr>
          <a:xfrm>
            <a:off x="-22200" y="297350"/>
            <a:ext cx="2982725" cy="4781850"/>
            <a:chOff x="-22200" y="297350"/>
            <a:chExt cx="2982725" cy="4781850"/>
          </a:xfrm>
        </p:grpSpPr>
        <p:sp>
          <p:nvSpPr>
            <p:cNvPr id="97" name="Google Shape;97;p9"/>
            <p:cNvSpPr/>
            <p:nvPr/>
          </p:nvSpPr>
          <p:spPr>
            <a:xfrm flipH="1">
              <a:off x="2733725" y="4852400"/>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98" name="Google Shape;98;p9"/>
            <p:cNvSpPr/>
            <p:nvPr/>
          </p:nvSpPr>
          <p:spPr>
            <a:xfrm flipH="1">
              <a:off x="913250" y="29735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99" name="Google Shape;99;p9"/>
            <p:cNvSpPr/>
            <p:nvPr/>
          </p:nvSpPr>
          <p:spPr>
            <a:xfrm flipH="1">
              <a:off x="466325" y="1568100"/>
              <a:ext cx="76200" cy="762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00" name="Google Shape;100;p9"/>
            <p:cNvSpPr/>
            <p:nvPr/>
          </p:nvSpPr>
          <p:spPr>
            <a:xfrm flipH="1">
              <a:off x="913250" y="477530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01" name="Google Shape;101;p9"/>
            <p:cNvSpPr/>
            <p:nvPr/>
          </p:nvSpPr>
          <p:spPr>
            <a:xfrm flipH="1">
              <a:off x="-22200" y="2384525"/>
              <a:ext cx="465000" cy="465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grpSp>
        <p:nvGrpSpPr>
          <p:cNvPr id="102" name="Google Shape;102;p9"/>
          <p:cNvGrpSpPr/>
          <p:nvPr/>
        </p:nvGrpSpPr>
        <p:grpSpPr>
          <a:xfrm rot="10800000">
            <a:off x="-22200" y="-9725"/>
            <a:ext cx="9188400" cy="5143500"/>
            <a:chOff x="-100" y="-9725"/>
            <a:chExt cx="9188400" cy="5143500"/>
          </a:xfrm>
        </p:grpSpPr>
        <p:cxnSp>
          <p:nvCxnSpPr>
            <p:cNvPr id="103" name="Google Shape;103;p9"/>
            <p:cNvCxnSpPr/>
            <p:nvPr/>
          </p:nvCxnSpPr>
          <p:spPr>
            <a:xfrm>
              <a:off x="272250" y="-9725"/>
              <a:ext cx="0" cy="5143500"/>
            </a:xfrm>
            <a:prstGeom prst="straightConnector1">
              <a:avLst/>
            </a:prstGeom>
            <a:noFill/>
            <a:ln w="19050" cap="flat" cmpd="sng">
              <a:solidFill>
                <a:schemeClr val="accent2"/>
              </a:solidFill>
              <a:prstDash val="solid"/>
              <a:round/>
              <a:headEnd type="none" w="med" len="med"/>
              <a:tailEnd type="none" w="med" len="med"/>
            </a:ln>
          </p:spPr>
        </p:cxnSp>
        <p:cxnSp>
          <p:nvCxnSpPr>
            <p:cNvPr id="104" name="Google Shape;104;p9"/>
            <p:cNvCxnSpPr/>
            <p:nvPr/>
          </p:nvCxnSpPr>
          <p:spPr>
            <a:xfrm rot="10800000">
              <a:off x="-100" y="4928275"/>
              <a:ext cx="9188400" cy="0"/>
            </a:xfrm>
            <a:prstGeom prst="straightConnector1">
              <a:avLst/>
            </a:prstGeom>
            <a:noFill/>
            <a:ln w="19050" cap="flat" cmpd="sng">
              <a:solidFill>
                <a:schemeClr val="accent2"/>
              </a:solidFill>
              <a:prstDash val="solid"/>
              <a:round/>
              <a:headEnd type="none" w="med" len="med"/>
              <a:tailEnd type="none" w="med" len="med"/>
            </a:ln>
          </p:spPr>
        </p:cxnSp>
      </p:gr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5"/>
        <p:cNvGrpSpPr/>
        <p:nvPr/>
      </p:nvGrpSpPr>
      <p:grpSpPr>
        <a:xfrm>
          <a:off x="0" y="0"/>
          <a:ext cx="0" cy="0"/>
          <a:chOff x="0" y="0"/>
          <a:chExt cx="0" cy="0"/>
        </a:xfrm>
      </p:grpSpPr>
      <p:sp>
        <p:nvSpPr>
          <p:cNvPr id="106" name="Google Shape;106;p10"/>
          <p:cNvSpPr>
            <a:spLocks noGrp="1"/>
          </p:cNvSpPr>
          <p:nvPr>
            <p:ph type="pic" idx="2"/>
          </p:nvPr>
        </p:nvSpPr>
        <p:spPr>
          <a:xfrm>
            <a:off x="0" y="0"/>
            <a:ext cx="9144000" cy="5143500"/>
          </a:xfrm>
          <a:prstGeom prst="rect">
            <a:avLst/>
          </a:prstGeom>
          <a:noFill/>
          <a:ln>
            <a:noFill/>
          </a:ln>
        </p:spPr>
      </p:sp>
      <p:sp>
        <p:nvSpPr>
          <p:cNvPr id="107" name="Google Shape;107;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8"/>
        <p:cNvGrpSpPr/>
        <p:nvPr/>
      </p:nvGrpSpPr>
      <p:grpSpPr>
        <a:xfrm>
          <a:off x="0" y="0"/>
          <a:ext cx="0" cy="0"/>
          <a:chOff x="0" y="0"/>
          <a:chExt cx="0" cy="0"/>
        </a:xfrm>
      </p:grpSpPr>
      <p:sp>
        <p:nvSpPr>
          <p:cNvPr id="109" name="Google Shape;109;p11"/>
          <p:cNvSpPr txBox="1">
            <a:spLocks noGrp="1"/>
          </p:cNvSpPr>
          <p:nvPr>
            <p:ph type="title" hasCustomPrompt="1"/>
          </p:nvPr>
        </p:nvSpPr>
        <p:spPr>
          <a:xfrm>
            <a:off x="713225" y="1793550"/>
            <a:ext cx="3841500" cy="10593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a:spcBef>
                <a:spcPts val="0"/>
              </a:spcBef>
              <a:spcAft>
                <a:spcPts val="0"/>
              </a:spcAft>
              <a:buSzPts val="9600"/>
              <a:buNone/>
              <a:defRPr sz="48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0" name="Google Shape;110;p11"/>
          <p:cNvSpPr txBox="1">
            <a:spLocks noGrp="1"/>
          </p:cNvSpPr>
          <p:nvPr>
            <p:ph type="subTitle" idx="1"/>
          </p:nvPr>
        </p:nvSpPr>
        <p:spPr>
          <a:xfrm>
            <a:off x="713225" y="2852850"/>
            <a:ext cx="3841500" cy="4971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11" name="Google Shape;111;p11"/>
          <p:cNvGrpSpPr/>
          <p:nvPr/>
        </p:nvGrpSpPr>
        <p:grpSpPr>
          <a:xfrm>
            <a:off x="-100" y="-9725"/>
            <a:ext cx="9188400" cy="5143500"/>
            <a:chOff x="-100" y="-9725"/>
            <a:chExt cx="9188400" cy="5143500"/>
          </a:xfrm>
        </p:grpSpPr>
        <p:cxnSp>
          <p:nvCxnSpPr>
            <p:cNvPr id="112" name="Google Shape;112;p11"/>
            <p:cNvCxnSpPr/>
            <p:nvPr/>
          </p:nvCxnSpPr>
          <p:spPr>
            <a:xfrm>
              <a:off x="272250" y="-9725"/>
              <a:ext cx="0" cy="5143500"/>
            </a:xfrm>
            <a:prstGeom prst="straightConnector1">
              <a:avLst/>
            </a:prstGeom>
            <a:noFill/>
            <a:ln w="19050" cap="flat" cmpd="sng">
              <a:solidFill>
                <a:schemeClr val="accent2"/>
              </a:solidFill>
              <a:prstDash val="solid"/>
              <a:round/>
              <a:headEnd type="none" w="med" len="med"/>
              <a:tailEnd type="none" w="med" len="med"/>
            </a:ln>
          </p:spPr>
        </p:cxnSp>
        <p:cxnSp>
          <p:nvCxnSpPr>
            <p:cNvPr id="113" name="Google Shape;113;p11"/>
            <p:cNvCxnSpPr/>
            <p:nvPr/>
          </p:nvCxnSpPr>
          <p:spPr>
            <a:xfrm rot="10800000">
              <a:off x="-100" y="4928275"/>
              <a:ext cx="9188400" cy="0"/>
            </a:xfrm>
            <a:prstGeom prst="straightConnector1">
              <a:avLst/>
            </a:prstGeom>
            <a:noFill/>
            <a:ln w="19050" cap="flat" cmpd="sng">
              <a:solidFill>
                <a:schemeClr val="accent2"/>
              </a:solidFill>
              <a:prstDash val="solid"/>
              <a:round/>
              <a:headEnd type="none" w="med" len="med"/>
              <a:tailEnd type="none" w="med" len="med"/>
            </a:ln>
          </p:spPr>
        </p:cxnSp>
      </p:gr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1pPr>
            <a:lvl2pPr lvl="1" algn="ctr" rtl="0">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2pPr>
            <a:lvl3pPr lvl="2" algn="ctr" rtl="0">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3pPr>
            <a:lvl4pPr lvl="3" algn="ctr" rtl="0">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4pPr>
            <a:lvl5pPr lvl="4" algn="ctr" rtl="0">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5pPr>
            <a:lvl6pPr lvl="5" algn="ctr" rtl="0">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6pPr>
            <a:lvl7pPr lvl="6" algn="ctr" rtl="0">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7pPr>
            <a:lvl8pPr lvl="7" algn="ctr" rtl="0">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8pPr>
            <a:lvl9pPr lvl="8" algn="ctr" rtl="0">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1pPr>
            <a:lvl2pPr marL="914400" lvl="1" indent="-3048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2pPr>
            <a:lvl3pPr marL="1371600" lvl="2" indent="-3048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3pPr>
            <a:lvl4pPr marL="1828800" lvl="3" indent="-3048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4pPr>
            <a:lvl5pPr marL="2286000" lvl="4" indent="-3048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5pPr>
            <a:lvl6pPr marL="2743200" lvl="5" indent="-3048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6pPr>
            <a:lvl7pPr marL="3200400" lvl="6" indent="-3048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7pPr>
            <a:lvl8pPr marL="3657600" lvl="7" indent="-3048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8pPr>
            <a:lvl9pPr marL="4114800" lvl="8" indent="-3048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 id="2147483666" r:id="rId11"/>
    <p:sldLayoutId id="2147483668" r:id="rId12"/>
    <p:sldLayoutId id="2147483669" r:id="rId13"/>
  </p:sldLayoutIdLst>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hyperlink" Target="https://www.kaggle.com/datasets/pravinmaurya69/loan-approval-prediction-dataset/data"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hyperlink" Target="https://www.researchgate.net/publication/357449126_THE_LOAN_PREDICTION_USING_MACHINE_LEARNING" TargetMode="External"/><Relationship Id="rId4" Type="http://schemas.openxmlformats.org/officeDocument/2006/relationships/hyperlink" Target="https://www.researchgate.net/publication/372909313_Prediction_of_Loan_Approval_in_Banks_using_Machine_Learning_Approach"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7" name="Google Shape;287;p27"/>
          <p:cNvSpPr txBox="1">
            <a:spLocks noGrp="1"/>
          </p:cNvSpPr>
          <p:nvPr>
            <p:ph type="subTitle" idx="1"/>
          </p:nvPr>
        </p:nvSpPr>
        <p:spPr>
          <a:xfrm>
            <a:off x="3293344" y="3548974"/>
            <a:ext cx="5259479" cy="647013"/>
          </a:xfrm>
          <a:prstGeom prst="rect">
            <a:avLst/>
          </a:prstGeom>
          <a:ln>
            <a:solidFill>
              <a:schemeClr val="bg1"/>
            </a:solid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1200" i="1" dirty="0">
                <a:latin typeface="Aptos Display" panose="020B0004020202020204" pitchFamily="34" charset="0"/>
              </a:rPr>
              <a:t>Presented By:                                                   S</a:t>
            </a:r>
            <a:r>
              <a:rPr lang="en-US" sz="1200" i="1" dirty="0" err="1">
                <a:latin typeface="Aptos Display" panose="020B0004020202020204" pitchFamily="34" charset="0"/>
              </a:rPr>
              <a:t>ajeela</a:t>
            </a:r>
            <a:r>
              <a:rPr lang="en-US" sz="1200" i="1" dirty="0">
                <a:latin typeface="Aptos Display" panose="020B0004020202020204" pitchFamily="34" charset="0"/>
              </a:rPr>
              <a:t> Khan (SP22-BCS-012)</a:t>
            </a:r>
          </a:p>
          <a:p>
            <a:pPr marL="0" lvl="0" indent="0" algn="r" rtl="0">
              <a:lnSpc>
                <a:spcPct val="100000"/>
              </a:lnSpc>
              <a:spcBef>
                <a:spcPts val="0"/>
              </a:spcBef>
              <a:spcAft>
                <a:spcPts val="0"/>
              </a:spcAft>
              <a:buNone/>
            </a:pPr>
            <a:r>
              <a:rPr lang="en-US" sz="1200" i="1" dirty="0">
                <a:latin typeface="Aptos Display" panose="020B0004020202020204" pitchFamily="34" charset="0"/>
              </a:rPr>
              <a:t>Muhammad Hamza Zia (SP22-BCS-026)</a:t>
            </a:r>
          </a:p>
          <a:p>
            <a:pPr marL="0" lvl="0" indent="0" algn="r" rtl="0">
              <a:lnSpc>
                <a:spcPct val="100000"/>
              </a:lnSpc>
              <a:spcBef>
                <a:spcPts val="0"/>
              </a:spcBef>
              <a:spcAft>
                <a:spcPts val="0"/>
              </a:spcAft>
              <a:buNone/>
            </a:pPr>
            <a:r>
              <a:rPr lang="en-US" sz="1200" i="1" dirty="0">
                <a:latin typeface="Aptos Display" panose="020B0004020202020204" pitchFamily="34" charset="0"/>
              </a:rPr>
              <a:t>                               Danyal Shah (SP22-BCS-038)</a:t>
            </a:r>
          </a:p>
        </p:txBody>
      </p:sp>
      <p:sp>
        <p:nvSpPr>
          <p:cNvPr id="286" name="Google Shape;286;p27"/>
          <p:cNvSpPr txBox="1">
            <a:spLocks noGrp="1"/>
          </p:cNvSpPr>
          <p:nvPr>
            <p:ph type="ctrTitle"/>
          </p:nvPr>
        </p:nvSpPr>
        <p:spPr>
          <a:xfrm>
            <a:off x="3293344" y="1404225"/>
            <a:ext cx="5742911" cy="2016900"/>
          </a:xfrm>
          <a:prstGeom prst="rect">
            <a:avLst/>
          </a:prstGeom>
        </p:spPr>
        <p:txBody>
          <a:bodyPr spcFirstLastPara="1" wrap="square" lIns="91425" tIns="91425" rIns="91425" bIns="91425" anchor="b" anchorCtr="0">
            <a:noAutofit/>
          </a:bodyPr>
          <a:lstStyle/>
          <a:p>
            <a:pPr marL="0" marR="0">
              <a:lnSpc>
                <a:spcPct val="107000"/>
              </a:lnSpc>
              <a:spcBef>
                <a:spcPts val="0"/>
              </a:spcBef>
              <a:spcAft>
                <a:spcPts val="800"/>
              </a:spcAft>
            </a:pPr>
            <a:r>
              <a:rPr lang="en-US" sz="2400" b="1" kern="100" dirty="0">
                <a:solidFill>
                  <a:srgbClr val="F24692"/>
                </a:solidFill>
                <a:effectLst/>
                <a:latin typeface="Arial" panose="020B0604020202020204" pitchFamily="34" charset="0"/>
                <a:ea typeface="Aptos" panose="020B0004020202020204" pitchFamily="34" charset="0"/>
                <a:cs typeface="Arial" panose="020B0604020202020204" pitchFamily="34" charset="0"/>
              </a:rPr>
              <a:t>LOAN PREDICTION SYSTEM</a:t>
            </a:r>
            <a:br>
              <a:rPr lang="en-US" sz="2400" b="1" kern="100" dirty="0">
                <a:solidFill>
                  <a:srgbClr val="F24692"/>
                </a:solidFill>
                <a:effectLst/>
                <a:latin typeface="Arial" panose="020B0604020202020204" pitchFamily="34" charset="0"/>
                <a:ea typeface="Aptos" panose="020B0004020202020204" pitchFamily="34" charset="0"/>
                <a:cs typeface="Arial" panose="020B0604020202020204" pitchFamily="34" charset="0"/>
              </a:rPr>
            </a:br>
            <a:r>
              <a:rPr lang="en-US" sz="2400" b="1" kern="100" dirty="0">
                <a:solidFill>
                  <a:srgbClr val="4435B6"/>
                </a:solidFill>
                <a:effectLst/>
                <a:latin typeface="Arial" panose="020B0604020202020204" pitchFamily="34" charset="0"/>
                <a:ea typeface="Aptos" panose="020B0004020202020204" pitchFamily="34" charset="0"/>
                <a:cs typeface="Arial" panose="020B0604020202020204" pitchFamily="34" charset="0"/>
              </a:rPr>
              <a:t>USING </a:t>
            </a:r>
            <a:br>
              <a:rPr lang="en-US" sz="2400" b="1" kern="100" dirty="0">
                <a:solidFill>
                  <a:srgbClr val="4435B6"/>
                </a:solidFill>
                <a:effectLst/>
                <a:latin typeface="Arial" panose="020B0604020202020204" pitchFamily="34" charset="0"/>
                <a:ea typeface="Aptos" panose="020B0004020202020204" pitchFamily="34" charset="0"/>
                <a:cs typeface="Arial" panose="020B0604020202020204" pitchFamily="34" charset="0"/>
              </a:rPr>
            </a:br>
            <a:r>
              <a:rPr lang="en-US" sz="2400" b="1" kern="100" dirty="0">
                <a:solidFill>
                  <a:srgbClr val="4435B6"/>
                </a:solidFill>
                <a:effectLst/>
                <a:latin typeface="Arial" panose="020B0604020202020204" pitchFamily="34" charset="0"/>
                <a:ea typeface="Aptos" panose="020B0004020202020204" pitchFamily="34" charset="0"/>
                <a:cs typeface="Arial" panose="020B0604020202020204" pitchFamily="34" charset="0"/>
              </a:rPr>
              <a:t>MACHINE LEARNING</a:t>
            </a:r>
          </a:p>
        </p:txBody>
      </p:sp>
      <p:pic>
        <p:nvPicPr>
          <p:cNvPr id="288" name="Google Shape;288;p27"/>
          <p:cNvPicPr preferRelativeResize="0"/>
          <p:nvPr/>
        </p:nvPicPr>
        <p:blipFill>
          <a:blip r:embed="rId3">
            <a:alphaModFix/>
          </a:blip>
          <a:stretch>
            <a:fillRect/>
          </a:stretch>
        </p:blipFill>
        <p:spPr>
          <a:xfrm>
            <a:off x="669888" y="757212"/>
            <a:ext cx="3117649" cy="356662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2" name="Google Shape;345;p32">
            <a:extLst>
              <a:ext uri="{FF2B5EF4-FFF2-40B4-BE49-F238E27FC236}">
                <a16:creationId xmlns:a16="http://schemas.microsoft.com/office/drawing/2014/main" id="{888CDCB1-0C00-A0C4-F5C8-045B311DCA68}"/>
              </a:ext>
            </a:extLst>
          </p:cNvPr>
          <p:cNvSpPr txBox="1">
            <a:spLocks/>
          </p:cNvSpPr>
          <p:nvPr/>
        </p:nvSpPr>
        <p:spPr>
          <a:xfrm>
            <a:off x="720000" y="4450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Sofia Sans SemiBold"/>
              <a:buNone/>
              <a:defRPr sz="4800" b="0" i="0" u="none" strike="noStrike" cap="none">
                <a:solidFill>
                  <a:schemeClr val="dk1"/>
                </a:solidFill>
                <a:latin typeface="Sofia Sans SemiBold"/>
                <a:ea typeface="Sofia Sans SemiBold"/>
                <a:cs typeface="Sofia Sans SemiBold"/>
                <a:sym typeface="Sofia Sans SemiBold"/>
              </a:defRPr>
            </a:lvl1pPr>
            <a:lvl2pPr marR="0" lvl="1"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2pPr>
            <a:lvl3pPr marR="0" lvl="2"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3pPr>
            <a:lvl4pPr marR="0" lvl="3"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4pPr>
            <a:lvl5pPr marR="0" lvl="4"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5pPr>
            <a:lvl6pPr marR="0" lvl="5"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6pPr>
            <a:lvl7pPr marR="0" lvl="6"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7pPr>
            <a:lvl8pPr marR="0" lvl="7"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8pPr>
            <a:lvl9pPr marR="0" lvl="8"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9pPr>
          </a:lstStyle>
          <a:p>
            <a:r>
              <a:rPr lang="en-US" sz="3200" dirty="0">
                <a:latin typeface="+mn-lt"/>
              </a:rPr>
              <a:t>METHODOLOGY</a:t>
            </a:r>
            <a:endParaRPr lang="en-US" dirty="0"/>
          </a:p>
        </p:txBody>
      </p:sp>
      <p:sp>
        <p:nvSpPr>
          <p:cNvPr id="7" name="Subtitle 2">
            <a:extLst>
              <a:ext uri="{FF2B5EF4-FFF2-40B4-BE49-F238E27FC236}">
                <a16:creationId xmlns:a16="http://schemas.microsoft.com/office/drawing/2014/main" id="{B9A3C392-ABFB-9156-E787-37154F731AE8}"/>
              </a:ext>
            </a:extLst>
          </p:cNvPr>
          <p:cNvSpPr txBox="1">
            <a:spLocks/>
          </p:cNvSpPr>
          <p:nvPr/>
        </p:nvSpPr>
        <p:spPr>
          <a:xfrm>
            <a:off x="720000" y="1720825"/>
            <a:ext cx="7373729" cy="27187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200" kern="100" dirty="0">
              <a:solidFill>
                <a:srgbClr val="311B8E"/>
              </a:solidFill>
              <a:latin typeface="+mn-lt"/>
              <a:ea typeface="Aptos" panose="020B000402020202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F4F81AAB-0B61-08DB-B2A8-CEB9B3A5CCBF}"/>
              </a:ext>
            </a:extLst>
          </p:cNvPr>
          <p:cNvPicPr>
            <a:picLocks noChangeAspect="1"/>
          </p:cNvPicPr>
          <p:nvPr/>
        </p:nvPicPr>
        <p:blipFill>
          <a:blip r:embed="rId3"/>
          <a:stretch>
            <a:fillRect/>
          </a:stretch>
        </p:blipFill>
        <p:spPr>
          <a:xfrm>
            <a:off x="4771408" y="1423512"/>
            <a:ext cx="3464560" cy="3199853"/>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0793020B-E1ED-F3F1-30A5-E25B83B76CE2}"/>
              </a:ext>
            </a:extLst>
          </p:cNvPr>
          <p:cNvSpPr txBox="1"/>
          <p:nvPr/>
        </p:nvSpPr>
        <p:spPr>
          <a:xfrm>
            <a:off x="826750" y="1995000"/>
            <a:ext cx="6336049" cy="2280399"/>
          </a:xfrm>
          <a:prstGeom prst="rect">
            <a:avLst/>
          </a:prstGeom>
          <a:noFill/>
        </p:spPr>
        <p:txBody>
          <a:bodyPr wrap="square">
            <a:spAutoFit/>
          </a:bodyPr>
          <a:lstStyle/>
          <a:p>
            <a:r>
              <a:rPr lang="en-US" b="0" dirty="0">
                <a:solidFill>
                  <a:srgbClr val="4131AF"/>
                </a:solidFill>
                <a:effectLst/>
                <a:latin typeface="+mn-lt"/>
              </a:rPr>
              <a:t>if 100000 &lt;= value &lt;= 1000000:</a:t>
            </a:r>
          </a:p>
          <a:p>
            <a:r>
              <a:rPr lang="en-US" b="0" dirty="0">
                <a:solidFill>
                  <a:srgbClr val="4131AF"/>
                </a:solidFill>
                <a:effectLst/>
                <a:latin typeface="+mn-lt"/>
              </a:rPr>
              <a:t>        return "Low"</a:t>
            </a:r>
          </a:p>
          <a:p>
            <a:r>
              <a:rPr lang="en-US" b="0" dirty="0">
                <a:solidFill>
                  <a:srgbClr val="4131AF"/>
                </a:solidFill>
                <a:effectLst/>
                <a:latin typeface="+mn-lt"/>
              </a:rPr>
              <a:t>    elif 1000001 &lt;= value &lt;= 4000000:</a:t>
            </a:r>
          </a:p>
          <a:p>
            <a:r>
              <a:rPr lang="en-US" b="0" dirty="0">
                <a:solidFill>
                  <a:srgbClr val="4131AF"/>
                </a:solidFill>
                <a:effectLst/>
                <a:latin typeface="+mn-lt"/>
              </a:rPr>
              <a:t>        return "Low-Middle"</a:t>
            </a:r>
          </a:p>
          <a:p>
            <a:r>
              <a:rPr lang="en-US" b="0" dirty="0">
                <a:solidFill>
                  <a:srgbClr val="4131AF"/>
                </a:solidFill>
                <a:effectLst/>
                <a:latin typeface="+mn-lt"/>
              </a:rPr>
              <a:t>    elif 4000001 &lt;= value &lt;= 7500000:</a:t>
            </a:r>
          </a:p>
          <a:p>
            <a:r>
              <a:rPr lang="en-US" b="0" dirty="0">
                <a:solidFill>
                  <a:srgbClr val="4131AF"/>
                </a:solidFill>
                <a:effectLst/>
                <a:latin typeface="+mn-lt"/>
              </a:rPr>
              <a:t>        return "Upper-Middle"</a:t>
            </a:r>
          </a:p>
          <a:p>
            <a:r>
              <a:rPr lang="en-US" b="0" dirty="0">
                <a:solidFill>
                  <a:srgbClr val="4131AF"/>
                </a:solidFill>
                <a:effectLst/>
                <a:latin typeface="+mn-lt"/>
              </a:rPr>
              <a:t>    elif 7500001 &lt;= value &lt;= 10000000:</a:t>
            </a:r>
          </a:p>
          <a:p>
            <a:r>
              <a:rPr lang="en-US" b="0" dirty="0">
                <a:solidFill>
                  <a:srgbClr val="4131AF"/>
                </a:solidFill>
                <a:effectLst/>
                <a:latin typeface="+mn-lt"/>
              </a:rPr>
              <a:t>        return "High"</a:t>
            </a:r>
          </a:p>
          <a:p>
            <a:r>
              <a:rPr lang="en-US" b="0" dirty="0">
                <a:solidFill>
                  <a:srgbClr val="4131AF"/>
                </a:solidFill>
                <a:effectLst/>
                <a:latin typeface="+mn-lt"/>
              </a:rPr>
              <a:t>    else:</a:t>
            </a:r>
          </a:p>
          <a:p>
            <a:r>
              <a:rPr lang="en-US" b="0" dirty="0">
                <a:solidFill>
                  <a:srgbClr val="4131AF"/>
                </a:solidFill>
                <a:effectLst/>
                <a:latin typeface="+mn-lt"/>
              </a:rPr>
              <a:t>        return "Very High Income"</a:t>
            </a:r>
          </a:p>
        </p:txBody>
      </p:sp>
      <p:sp>
        <p:nvSpPr>
          <p:cNvPr id="8" name="Google Shape;344;p32">
            <a:extLst>
              <a:ext uri="{FF2B5EF4-FFF2-40B4-BE49-F238E27FC236}">
                <a16:creationId xmlns:a16="http://schemas.microsoft.com/office/drawing/2014/main" id="{323B07BD-AD97-D5A6-E6F7-A00BC03D79F9}"/>
              </a:ext>
            </a:extLst>
          </p:cNvPr>
          <p:cNvSpPr txBox="1">
            <a:spLocks/>
          </p:cNvSpPr>
          <p:nvPr/>
        </p:nvSpPr>
        <p:spPr>
          <a:xfrm>
            <a:off x="522127" y="1311080"/>
            <a:ext cx="4162227" cy="131517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rgbClr val="F54994"/>
                </a:solidFill>
                <a:latin typeface="+mn-lt"/>
              </a:rPr>
              <a:t>EXPLORATORY DATA ANALYSIS</a:t>
            </a:r>
          </a:p>
          <a:p>
            <a:r>
              <a:rPr lang="en-US" sz="1800" i="1" dirty="0">
                <a:solidFill>
                  <a:srgbClr val="00B050"/>
                </a:solidFill>
                <a:latin typeface="+mn-lt"/>
              </a:rPr>
              <a:t>Segmentation according to Income</a:t>
            </a:r>
          </a:p>
          <a:p>
            <a:endParaRPr lang="en-US" sz="1800" dirty="0">
              <a:solidFill>
                <a:srgbClr val="3929A6"/>
              </a:solidFill>
              <a:latin typeface="+mn-lt"/>
            </a:endParaRPr>
          </a:p>
          <a:p>
            <a:r>
              <a:rPr lang="en-US" sz="2000" dirty="0">
                <a:solidFill>
                  <a:srgbClr val="F54994"/>
                </a:solidFill>
                <a:latin typeface="+mn-lt"/>
              </a:rPr>
              <a:t> </a:t>
            </a:r>
          </a:p>
        </p:txBody>
      </p:sp>
    </p:spTree>
    <p:extLst>
      <p:ext uri="{BB962C8B-B14F-4D97-AF65-F5344CB8AC3E}">
        <p14:creationId xmlns:p14="http://schemas.microsoft.com/office/powerpoint/2010/main" val="304972328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2" name="Google Shape;345;p32">
            <a:extLst>
              <a:ext uri="{FF2B5EF4-FFF2-40B4-BE49-F238E27FC236}">
                <a16:creationId xmlns:a16="http://schemas.microsoft.com/office/drawing/2014/main" id="{888CDCB1-0C00-A0C4-F5C8-045B311DCA68}"/>
              </a:ext>
            </a:extLst>
          </p:cNvPr>
          <p:cNvSpPr txBox="1">
            <a:spLocks/>
          </p:cNvSpPr>
          <p:nvPr/>
        </p:nvSpPr>
        <p:spPr>
          <a:xfrm>
            <a:off x="720000" y="4450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Sofia Sans SemiBold"/>
              <a:buNone/>
              <a:defRPr sz="4800" b="0" i="0" u="none" strike="noStrike" cap="none">
                <a:solidFill>
                  <a:schemeClr val="dk1"/>
                </a:solidFill>
                <a:latin typeface="Sofia Sans SemiBold"/>
                <a:ea typeface="Sofia Sans SemiBold"/>
                <a:cs typeface="Sofia Sans SemiBold"/>
                <a:sym typeface="Sofia Sans SemiBold"/>
              </a:defRPr>
            </a:lvl1pPr>
            <a:lvl2pPr marR="0" lvl="1"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2pPr>
            <a:lvl3pPr marR="0" lvl="2"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3pPr>
            <a:lvl4pPr marR="0" lvl="3"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4pPr>
            <a:lvl5pPr marR="0" lvl="4"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5pPr>
            <a:lvl6pPr marR="0" lvl="5"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6pPr>
            <a:lvl7pPr marR="0" lvl="6"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7pPr>
            <a:lvl8pPr marR="0" lvl="7"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8pPr>
            <a:lvl9pPr marR="0" lvl="8"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9pPr>
          </a:lstStyle>
          <a:p>
            <a:r>
              <a:rPr lang="en-US" sz="3200" dirty="0">
                <a:latin typeface="+mn-lt"/>
              </a:rPr>
              <a:t>METHODOLOGY</a:t>
            </a:r>
            <a:endParaRPr lang="en-US" dirty="0"/>
          </a:p>
        </p:txBody>
      </p:sp>
      <p:sp>
        <p:nvSpPr>
          <p:cNvPr id="7" name="Subtitle 2">
            <a:extLst>
              <a:ext uri="{FF2B5EF4-FFF2-40B4-BE49-F238E27FC236}">
                <a16:creationId xmlns:a16="http://schemas.microsoft.com/office/drawing/2014/main" id="{B9A3C392-ABFB-9156-E787-37154F731AE8}"/>
              </a:ext>
            </a:extLst>
          </p:cNvPr>
          <p:cNvSpPr txBox="1">
            <a:spLocks/>
          </p:cNvSpPr>
          <p:nvPr/>
        </p:nvSpPr>
        <p:spPr>
          <a:xfrm>
            <a:off x="720000" y="1720825"/>
            <a:ext cx="7373729" cy="27187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200" kern="100" dirty="0">
              <a:solidFill>
                <a:srgbClr val="311B8E"/>
              </a:solidFill>
              <a:latin typeface="+mn-lt"/>
              <a:ea typeface="Aptos" panose="020B0004020202020204" pitchFamily="34" charset="0"/>
              <a:cs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id="{0793020B-E1ED-F3F1-30A5-E25B83B76CE2}"/>
              </a:ext>
            </a:extLst>
          </p:cNvPr>
          <p:cNvSpPr txBox="1"/>
          <p:nvPr/>
        </p:nvSpPr>
        <p:spPr>
          <a:xfrm>
            <a:off x="720000" y="1939987"/>
            <a:ext cx="6442799" cy="2893100"/>
          </a:xfrm>
          <a:prstGeom prst="rect">
            <a:avLst/>
          </a:prstGeom>
          <a:noFill/>
        </p:spPr>
        <p:txBody>
          <a:bodyPr wrap="square">
            <a:spAutoFit/>
          </a:bodyPr>
          <a:lstStyle/>
          <a:p>
            <a:r>
              <a:rPr lang="en-US" b="0" dirty="0">
                <a:solidFill>
                  <a:srgbClr val="4131AF"/>
                </a:solidFill>
                <a:effectLst/>
                <a:latin typeface="+mn-lt"/>
              </a:rPr>
              <a:t>def dependents(value):</a:t>
            </a:r>
          </a:p>
          <a:p>
            <a:r>
              <a:rPr lang="en-US" b="0" dirty="0">
                <a:solidFill>
                  <a:srgbClr val="4131AF"/>
                </a:solidFill>
                <a:effectLst/>
                <a:latin typeface="+mn-lt"/>
              </a:rPr>
              <a:t>    if 0 &lt;= value &lt;= 1:</a:t>
            </a:r>
          </a:p>
          <a:p>
            <a:r>
              <a:rPr lang="en-US" b="0" dirty="0">
                <a:solidFill>
                  <a:srgbClr val="4131AF"/>
                </a:solidFill>
                <a:effectLst/>
                <a:latin typeface="+mn-lt"/>
              </a:rPr>
              <a:t>        return "Low"</a:t>
            </a:r>
          </a:p>
          <a:p>
            <a:r>
              <a:rPr lang="en-US" b="0" dirty="0">
                <a:solidFill>
                  <a:srgbClr val="4131AF"/>
                </a:solidFill>
                <a:effectLst/>
                <a:latin typeface="+mn-lt"/>
              </a:rPr>
              <a:t>    elif 2 &lt;= value &lt;= 3:</a:t>
            </a:r>
          </a:p>
          <a:p>
            <a:r>
              <a:rPr lang="en-US" b="0" dirty="0">
                <a:solidFill>
                  <a:srgbClr val="4131AF"/>
                </a:solidFill>
                <a:effectLst/>
                <a:latin typeface="+mn-lt"/>
              </a:rPr>
              <a:t>        return "Moderate"</a:t>
            </a:r>
          </a:p>
          <a:p>
            <a:r>
              <a:rPr lang="en-US" b="0" dirty="0">
                <a:solidFill>
                  <a:srgbClr val="4131AF"/>
                </a:solidFill>
                <a:effectLst/>
                <a:latin typeface="+mn-lt"/>
              </a:rPr>
              <a:t>    elif 4 &lt;= value &lt;= 5:</a:t>
            </a:r>
          </a:p>
          <a:p>
            <a:r>
              <a:rPr lang="en-US" b="0" dirty="0">
                <a:solidFill>
                  <a:srgbClr val="4131AF"/>
                </a:solidFill>
                <a:effectLst/>
                <a:latin typeface="+mn-lt"/>
              </a:rPr>
              <a:t>        return "High"</a:t>
            </a:r>
          </a:p>
          <a:p>
            <a:r>
              <a:rPr lang="en-US" b="0" dirty="0">
                <a:solidFill>
                  <a:srgbClr val="4131AF"/>
                </a:solidFill>
                <a:effectLst/>
                <a:latin typeface="+mn-lt"/>
              </a:rPr>
              <a:t>    else:</a:t>
            </a:r>
          </a:p>
          <a:p>
            <a:r>
              <a:rPr lang="en-US" b="0" dirty="0">
                <a:solidFill>
                  <a:srgbClr val="4131AF"/>
                </a:solidFill>
                <a:effectLst/>
                <a:latin typeface="+mn-lt"/>
              </a:rPr>
              <a:t>        return "Unknown"</a:t>
            </a:r>
          </a:p>
          <a:p>
            <a:r>
              <a:rPr lang="en-US" b="0" dirty="0">
                <a:solidFill>
                  <a:srgbClr val="4131AF"/>
                </a:solidFill>
                <a:effectLst/>
                <a:latin typeface="+mn-lt"/>
              </a:rPr>
              <a:t>    </a:t>
            </a:r>
          </a:p>
          <a:p>
            <a:r>
              <a:rPr lang="en-US" b="0" dirty="0" err="1">
                <a:solidFill>
                  <a:srgbClr val="4131AF"/>
                </a:solidFill>
                <a:effectLst/>
                <a:latin typeface="+mn-lt"/>
              </a:rPr>
              <a:t>df</a:t>
            </a:r>
            <a:r>
              <a:rPr lang="en-US" b="0" dirty="0">
                <a:solidFill>
                  <a:srgbClr val="4131AF"/>
                </a:solidFill>
                <a:effectLst/>
                <a:latin typeface="+mn-lt"/>
              </a:rPr>
              <a:t>['Dependent Level'] = </a:t>
            </a:r>
            <a:r>
              <a:rPr lang="en-US" b="0" dirty="0" err="1">
                <a:solidFill>
                  <a:srgbClr val="4131AF"/>
                </a:solidFill>
                <a:effectLst/>
                <a:latin typeface="+mn-lt"/>
              </a:rPr>
              <a:t>df</a:t>
            </a:r>
            <a:r>
              <a:rPr lang="en-US" b="0" dirty="0">
                <a:solidFill>
                  <a:srgbClr val="4131AF"/>
                </a:solidFill>
                <a:effectLst/>
                <a:latin typeface="+mn-lt"/>
              </a:rPr>
              <a:t>['</a:t>
            </a:r>
            <a:r>
              <a:rPr lang="en-US" b="0" dirty="0" err="1">
                <a:solidFill>
                  <a:srgbClr val="4131AF"/>
                </a:solidFill>
                <a:effectLst/>
                <a:latin typeface="+mn-lt"/>
              </a:rPr>
              <a:t>no_of_dependents</a:t>
            </a:r>
            <a:r>
              <a:rPr lang="en-US" b="0" dirty="0">
                <a:solidFill>
                  <a:srgbClr val="4131AF"/>
                </a:solidFill>
                <a:effectLst/>
                <a:latin typeface="+mn-lt"/>
              </a:rPr>
              <a:t>’]</a:t>
            </a:r>
          </a:p>
          <a:p>
            <a:r>
              <a:rPr lang="en-US" b="0" dirty="0">
                <a:solidFill>
                  <a:srgbClr val="4131AF"/>
                </a:solidFill>
                <a:effectLst/>
                <a:latin typeface="+mn-lt"/>
              </a:rPr>
              <a:t>.apply(dependents)</a:t>
            </a:r>
          </a:p>
          <a:p>
            <a:endParaRPr lang="en-US" b="0" dirty="0">
              <a:solidFill>
                <a:srgbClr val="4131AF"/>
              </a:solidFill>
              <a:effectLst/>
              <a:latin typeface="+mn-lt"/>
            </a:endParaRPr>
          </a:p>
        </p:txBody>
      </p:sp>
      <p:sp>
        <p:nvSpPr>
          <p:cNvPr id="8" name="Google Shape;344;p32">
            <a:extLst>
              <a:ext uri="{FF2B5EF4-FFF2-40B4-BE49-F238E27FC236}">
                <a16:creationId xmlns:a16="http://schemas.microsoft.com/office/drawing/2014/main" id="{323B07BD-AD97-D5A6-E6F7-A00BC03D79F9}"/>
              </a:ext>
            </a:extLst>
          </p:cNvPr>
          <p:cNvSpPr txBox="1">
            <a:spLocks/>
          </p:cNvSpPr>
          <p:nvPr/>
        </p:nvSpPr>
        <p:spPr>
          <a:xfrm>
            <a:off x="522127" y="1311080"/>
            <a:ext cx="4669633" cy="102572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rgbClr val="F54994"/>
                </a:solidFill>
                <a:latin typeface="+mn-lt"/>
              </a:rPr>
              <a:t>EXPLORATORY DATA ANALYSIS</a:t>
            </a:r>
          </a:p>
          <a:p>
            <a:r>
              <a:rPr lang="en-US" sz="1800" i="1" dirty="0">
                <a:solidFill>
                  <a:srgbClr val="00B050"/>
                </a:solidFill>
                <a:latin typeface="+mn-lt"/>
              </a:rPr>
              <a:t>Segmentation according to Dependents</a:t>
            </a:r>
            <a:endParaRPr lang="en-US" sz="1800" i="1" dirty="0">
              <a:solidFill>
                <a:srgbClr val="3929A6"/>
              </a:solidFill>
              <a:latin typeface="+mn-lt"/>
            </a:endParaRPr>
          </a:p>
          <a:p>
            <a:r>
              <a:rPr lang="en-US" sz="2000" dirty="0">
                <a:solidFill>
                  <a:srgbClr val="F54994"/>
                </a:solidFill>
                <a:latin typeface="+mn-lt"/>
              </a:rPr>
              <a:t> </a:t>
            </a:r>
          </a:p>
        </p:txBody>
      </p:sp>
      <p:pic>
        <p:nvPicPr>
          <p:cNvPr id="5" name="Picture 4">
            <a:extLst>
              <a:ext uri="{FF2B5EF4-FFF2-40B4-BE49-F238E27FC236}">
                <a16:creationId xmlns:a16="http://schemas.microsoft.com/office/drawing/2014/main" id="{2CF90500-7BBF-9616-591D-05688E42691B}"/>
              </a:ext>
            </a:extLst>
          </p:cNvPr>
          <p:cNvPicPr>
            <a:picLocks noChangeAspect="1"/>
          </p:cNvPicPr>
          <p:nvPr/>
        </p:nvPicPr>
        <p:blipFill>
          <a:blip r:embed="rId3"/>
          <a:stretch>
            <a:fillRect/>
          </a:stretch>
        </p:blipFill>
        <p:spPr>
          <a:xfrm>
            <a:off x="4858912" y="1399688"/>
            <a:ext cx="3224657" cy="33216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8928335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2" name="Google Shape;345;p32">
            <a:extLst>
              <a:ext uri="{FF2B5EF4-FFF2-40B4-BE49-F238E27FC236}">
                <a16:creationId xmlns:a16="http://schemas.microsoft.com/office/drawing/2014/main" id="{888CDCB1-0C00-A0C4-F5C8-045B311DCA68}"/>
              </a:ext>
            </a:extLst>
          </p:cNvPr>
          <p:cNvSpPr txBox="1">
            <a:spLocks/>
          </p:cNvSpPr>
          <p:nvPr/>
        </p:nvSpPr>
        <p:spPr>
          <a:xfrm>
            <a:off x="720000" y="4450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Sofia Sans SemiBold"/>
              <a:buNone/>
              <a:defRPr sz="4800" b="0" i="0" u="none" strike="noStrike" cap="none">
                <a:solidFill>
                  <a:schemeClr val="dk1"/>
                </a:solidFill>
                <a:latin typeface="Sofia Sans SemiBold"/>
                <a:ea typeface="Sofia Sans SemiBold"/>
                <a:cs typeface="Sofia Sans SemiBold"/>
                <a:sym typeface="Sofia Sans SemiBold"/>
              </a:defRPr>
            </a:lvl1pPr>
            <a:lvl2pPr marR="0" lvl="1"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2pPr>
            <a:lvl3pPr marR="0" lvl="2"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3pPr>
            <a:lvl4pPr marR="0" lvl="3"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4pPr>
            <a:lvl5pPr marR="0" lvl="4"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5pPr>
            <a:lvl6pPr marR="0" lvl="5"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6pPr>
            <a:lvl7pPr marR="0" lvl="6"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7pPr>
            <a:lvl8pPr marR="0" lvl="7"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8pPr>
            <a:lvl9pPr marR="0" lvl="8"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9pPr>
          </a:lstStyle>
          <a:p>
            <a:r>
              <a:rPr lang="en-US" sz="3200" dirty="0">
                <a:latin typeface="+mn-lt"/>
              </a:rPr>
              <a:t>METHODOLOGY</a:t>
            </a:r>
            <a:endParaRPr lang="en-US" dirty="0"/>
          </a:p>
        </p:txBody>
      </p:sp>
      <p:sp>
        <p:nvSpPr>
          <p:cNvPr id="7" name="Subtitle 2">
            <a:extLst>
              <a:ext uri="{FF2B5EF4-FFF2-40B4-BE49-F238E27FC236}">
                <a16:creationId xmlns:a16="http://schemas.microsoft.com/office/drawing/2014/main" id="{B9A3C392-ABFB-9156-E787-37154F731AE8}"/>
              </a:ext>
            </a:extLst>
          </p:cNvPr>
          <p:cNvSpPr txBox="1">
            <a:spLocks/>
          </p:cNvSpPr>
          <p:nvPr/>
        </p:nvSpPr>
        <p:spPr>
          <a:xfrm>
            <a:off x="720000" y="1720825"/>
            <a:ext cx="7373729" cy="27187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200" kern="100" dirty="0">
              <a:solidFill>
                <a:srgbClr val="311B8E"/>
              </a:solidFill>
              <a:latin typeface="+mn-lt"/>
              <a:ea typeface="Aptos" panose="020B0004020202020204" pitchFamily="34" charset="0"/>
              <a:cs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id="{0793020B-E1ED-F3F1-30A5-E25B83B76CE2}"/>
              </a:ext>
            </a:extLst>
          </p:cNvPr>
          <p:cNvSpPr txBox="1"/>
          <p:nvPr/>
        </p:nvSpPr>
        <p:spPr>
          <a:xfrm>
            <a:off x="720001" y="1939987"/>
            <a:ext cx="3851999" cy="1815882"/>
          </a:xfrm>
          <a:prstGeom prst="rect">
            <a:avLst/>
          </a:prstGeom>
          <a:noFill/>
        </p:spPr>
        <p:txBody>
          <a:bodyPr wrap="square">
            <a:spAutoFit/>
          </a:bodyPr>
          <a:lstStyle/>
          <a:p>
            <a:r>
              <a:rPr lang="en-US" b="0" dirty="0">
                <a:solidFill>
                  <a:srgbClr val="4131AF"/>
                </a:solidFill>
                <a:effectLst/>
                <a:latin typeface="+mn-lt"/>
              </a:rPr>
              <a:t>education = </a:t>
            </a:r>
            <a:r>
              <a:rPr lang="en-US" b="0" dirty="0" err="1">
                <a:solidFill>
                  <a:srgbClr val="4131AF"/>
                </a:solidFill>
                <a:effectLst/>
                <a:latin typeface="+mn-lt"/>
              </a:rPr>
              <a:t>df</a:t>
            </a:r>
            <a:r>
              <a:rPr lang="en-US" b="0" dirty="0">
                <a:solidFill>
                  <a:srgbClr val="4131AF"/>
                </a:solidFill>
                <a:effectLst/>
                <a:latin typeface="+mn-lt"/>
              </a:rPr>
              <a:t>['education'].</a:t>
            </a:r>
            <a:r>
              <a:rPr lang="en-US" b="0" dirty="0" err="1">
                <a:solidFill>
                  <a:srgbClr val="4131AF"/>
                </a:solidFill>
                <a:effectLst/>
                <a:latin typeface="+mn-lt"/>
              </a:rPr>
              <a:t>value_counts</a:t>
            </a:r>
            <a:r>
              <a:rPr lang="en-US" b="0" dirty="0">
                <a:solidFill>
                  <a:srgbClr val="4131AF"/>
                </a:solidFill>
                <a:effectLst/>
                <a:latin typeface="+mn-lt"/>
              </a:rPr>
              <a:t>().</a:t>
            </a:r>
            <a:r>
              <a:rPr lang="en-US" b="0" dirty="0" err="1">
                <a:solidFill>
                  <a:srgbClr val="4131AF"/>
                </a:solidFill>
                <a:effectLst/>
                <a:latin typeface="+mn-lt"/>
              </a:rPr>
              <a:t>reset_index</a:t>
            </a:r>
            <a:r>
              <a:rPr lang="en-US" b="0" dirty="0">
                <a:solidFill>
                  <a:srgbClr val="4131AF"/>
                </a:solidFill>
                <a:effectLst/>
                <a:latin typeface="+mn-lt"/>
              </a:rPr>
              <a:t>()</a:t>
            </a:r>
          </a:p>
          <a:p>
            <a:r>
              <a:rPr lang="en-US" b="0" dirty="0">
                <a:solidFill>
                  <a:srgbClr val="4131AF"/>
                </a:solidFill>
                <a:effectLst/>
                <a:latin typeface="+mn-lt"/>
              </a:rPr>
              <a:t>education = </a:t>
            </a:r>
            <a:r>
              <a:rPr lang="en-US" b="0" dirty="0" err="1">
                <a:solidFill>
                  <a:srgbClr val="4131AF"/>
                </a:solidFill>
                <a:effectLst/>
                <a:latin typeface="+mn-lt"/>
              </a:rPr>
              <a:t>education.rename</a:t>
            </a:r>
            <a:r>
              <a:rPr lang="en-US" b="0" dirty="0">
                <a:solidFill>
                  <a:srgbClr val="4131AF"/>
                </a:solidFill>
                <a:effectLst/>
                <a:latin typeface="+mn-lt"/>
              </a:rPr>
              <a:t>(columns={'</a:t>
            </a:r>
            <a:r>
              <a:rPr lang="en-US" b="0" dirty="0" err="1">
                <a:solidFill>
                  <a:srgbClr val="4131AF"/>
                </a:solidFill>
                <a:effectLst/>
                <a:latin typeface="+mn-lt"/>
              </a:rPr>
              <a:t>education':'Education</a:t>
            </a:r>
            <a:r>
              <a:rPr lang="en-US" b="0" dirty="0">
                <a:solidFill>
                  <a:srgbClr val="4131AF"/>
                </a:solidFill>
                <a:effectLst/>
                <a:latin typeface="+mn-lt"/>
              </a:rPr>
              <a:t> Levels', 'count': "</a:t>
            </a:r>
            <a:r>
              <a:rPr lang="en-US" b="0" dirty="0" err="1">
                <a:solidFill>
                  <a:srgbClr val="4131AF"/>
                </a:solidFill>
                <a:effectLst/>
                <a:latin typeface="+mn-lt"/>
              </a:rPr>
              <a:t>Number_of_Applicants</a:t>
            </a:r>
            <a:r>
              <a:rPr lang="en-US" b="0" dirty="0">
                <a:solidFill>
                  <a:srgbClr val="4131AF"/>
                </a:solidFill>
                <a:effectLst/>
                <a:latin typeface="+mn-lt"/>
              </a:rPr>
              <a:t>"})</a:t>
            </a:r>
          </a:p>
          <a:p>
            <a:r>
              <a:rPr lang="en-US" b="0" dirty="0">
                <a:solidFill>
                  <a:srgbClr val="4131AF"/>
                </a:solidFill>
                <a:effectLst/>
                <a:latin typeface="+mn-lt"/>
              </a:rPr>
              <a:t>education</a:t>
            </a:r>
          </a:p>
          <a:p>
            <a:endParaRPr lang="en-US" b="0" dirty="0">
              <a:solidFill>
                <a:srgbClr val="4131AF"/>
              </a:solidFill>
              <a:effectLst/>
              <a:latin typeface="+mn-lt"/>
            </a:endParaRPr>
          </a:p>
        </p:txBody>
      </p:sp>
      <p:sp>
        <p:nvSpPr>
          <p:cNvPr id="8" name="Google Shape;344;p32">
            <a:extLst>
              <a:ext uri="{FF2B5EF4-FFF2-40B4-BE49-F238E27FC236}">
                <a16:creationId xmlns:a16="http://schemas.microsoft.com/office/drawing/2014/main" id="{323B07BD-AD97-D5A6-E6F7-A00BC03D79F9}"/>
              </a:ext>
            </a:extLst>
          </p:cNvPr>
          <p:cNvSpPr txBox="1">
            <a:spLocks/>
          </p:cNvSpPr>
          <p:nvPr/>
        </p:nvSpPr>
        <p:spPr>
          <a:xfrm>
            <a:off x="522127" y="1311080"/>
            <a:ext cx="4669633" cy="102572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rgbClr val="F54994"/>
                </a:solidFill>
                <a:latin typeface="+mn-lt"/>
              </a:rPr>
              <a:t>EXPLORATORY DATA ANALYSIS</a:t>
            </a:r>
          </a:p>
          <a:p>
            <a:r>
              <a:rPr lang="en-US" sz="1800" i="1" dirty="0">
                <a:solidFill>
                  <a:srgbClr val="00B050"/>
                </a:solidFill>
                <a:latin typeface="+mn-lt"/>
              </a:rPr>
              <a:t>Segmentation according to Education</a:t>
            </a:r>
            <a:endParaRPr lang="en-US" sz="1800" i="1" dirty="0">
              <a:solidFill>
                <a:srgbClr val="3929A6"/>
              </a:solidFill>
              <a:latin typeface="+mn-lt"/>
            </a:endParaRPr>
          </a:p>
          <a:p>
            <a:r>
              <a:rPr lang="en-US" sz="2000" dirty="0">
                <a:solidFill>
                  <a:srgbClr val="F54994"/>
                </a:solidFill>
                <a:latin typeface="+mn-lt"/>
              </a:rPr>
              <a:t> </a:t>
            </a:r>
          </a:p>
        </p:txBody>
      </p:sp>
      <p:pic>
        <p:nvPicPr>
          <p:cNvPr id="3" name="Picture 2">
            <a:extLst>
              <a:ext uri="{FF2B5EF4-FFF2-40B4-BE49-F238E27FC236}">
                <a16:creationId xmlns:a16="http://schemas.microsoft.com/office/drawing/2014/main" id="{40EB0A65-CC69-DE55-2886-DD76FEC86A4E}"/>
              </a:ext>
            </a:extLst>
          </p:cNvPr>
          <p:cNvPicPr>
            <a:picLocks noChangeAspect="1"/>
          </p:cNvPicPr>
          <p:nvPr/>
        </p:nvPicPr>
        <p:blipFill>
          <a:blip r:embed="rId3"/>
          <a:stretch>
            <a:fillRect/>
          </a:stretch>
        </p:blipFill>
        <p:spPr>
          <a:xfrm>
            <a:off x="4848754" y="1311080"/>
            <a:ext cx="3244976" cy="34284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22385148"/>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2" name="Google Shape;345;p32">
            <a:extLst>
              <a:ext uri="{FF2B5EF4-FFF2-40B4-BE49-F238E27FC236}">
                <a16:creationId xmlns:a16="http://schemas.microsoft.com/office/drawing/2014/main" id="{888CDCB1-0C00-A0C4-F5C8-045B311DCA68}"/>
              </a:ext>
            </a:extLst>
          </p:cNvPr>
          <p:cNvSpPr txBox="1">
            <a:spLocks/>
          </p:cNvSpPr>
          <p:nvPr/>
        </p:nvSpPr>
        <p:spPr>
          <a:xfrm>
            <a:off x="720000" y="4450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Sofia Sans SemiBold"/>
              <a:buNone/>
              <a:defRPr sz="4800" b="0" i="0" u="none" strike="noStrike" cap="none">
                <a:solidFill>
                  <a:schemeClr val="dk1"/>
                </a:solidFill>
                <a:latin typeface="Sofia Sans SemiBold"/>
                <a:ea typeface="Sofia Sans SemiBold"/>
                <a:cs typeface="Sofia Sans SemiBold"/>
                <a:sym typeface="Sofia Sans SemiBold"/>
              </a:defRPr>
            </a:lvl1pPr>
            <a:lvl2pPr marR="0" lvl="1"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2pPr>
            <a:lvl3pPr marR="0" lvl="2"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3pPr>
            <a:lvl4pPr marR="0" lvl="3"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4pPr>
            <a:lvl5pPr marR="0" lvl="4"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5pPr>
            <a:lvl6pPr marR="0" lvl="5"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6pPr>
            <a:lvl7pPr marR="0" lvl="6"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7pPr>
            <a:lvl8pPr marR="0" lvl="7"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8pPr>
            <a:lvl9pPr marR="0" lvl="8"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9pPr>
          </a:lstStyle>
          <a:p>
            <a:r>
              <a:rPr lang="en-US" sz="3200" dirty="0">
                <a:latin typeface="+mn-lt"/>
              </a:rPr>
              <a:t>METHODOLOGY</a:t>
            </a:r>
            <a:endParaRPr lang="en-US" dirty="0"/>
          </a:p>
        </p:txBody>
      </p:sp>
      <p:sp>
        <p:nvSpPr>
          <p:cNvPr id="7" name="Subtitle 2">
            <a:extLst>
              <a:ext uri="{FF2B5EF4-FFF2-40B4-BE49-F238E27FC236}">
                <a16:creationId xmlns:a16="http://schemas.microsoft.com/office/drawing/2014/main" id="{B9A3C392-ABFB-9156-E787-37154F731AE8}"/>
              </a:ext>
            </a:extLst>
          </p:cNvPr>
          <p:cNvSpPr txBox="1">
            <a:spLocks/>
          </p:cNvSpPr>
          <p:nvPr/>
        </p:nvSpPr>
        <p:spPr>
          <a:xfrm>
            <a:off x="720000" y="1720825"/>
            <a:ext cx="7373729" cy="27187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200" kern="100" dirty="0">
              <a:solidFill>
                <a:srgbClr val="311B8E"/>
              </a:solidFill>
              <a:latin typeface="+mn-lt"/>
              <a:ea typeface="Aptos" panose="020B0004020202020204" pitchFamily="34" charset="0"/>
              <a:cs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id="{0793020B-E1ED-F3F1-30A5-E25B83B76CE2}"/>
              </a:ext>
            </a:extLst>
          </p:cNvPr>
          <p:cNvSpPr txBox="1"/>
          <p:nvPr/>
        </p:nvSpPr>
        <p:spPr>
          <a:xfrm>
            <a:off x="720001" y="1939987"/>
            <a:ext cx="3851999" cy="2031325"/>
          </a:xfrm>
          <a:prstGeom prst="rect">
            <a:avLst/>
          </a:prstGeom>
          <a:noFill/>
        </p:spPr>
        <p:txBody>
          <a:bodyPr wrap="square">
            <a:spAutoFit/>
          </a:bodyPr>
          <a:lstStyle/>
          <a:p>
            <a:r>
              <a:rPr lang="en-US" b="0" dirty="0">
                <a:solidFill>
                  <a:srgbClr val="392AA9"/>
                </a:solidFill>
                <a:effectLst/>
                <a:latin typeface="+mn-lt"/>
              </a:rPr>
              <a:t>employment = </a:t>
            </a:r>
            <a:r>
              <a:rPr lang="en-US" b="0" dirty="0" err="1">
                <a:solidFill>
                  <a:srgbClr val="392AA9"/>
                </a:solidFill>
                <a:effectLst/>
                <a:latin typeface="+mn-lt"/>
              </a:rPr>
              <a:t>df</a:t>
            </a:r>
            <a:r>
              <a:rPr lang="en-US" b="0" dirty="0">
                <a:solidFill>
                  <a:srgbClr val="392AA9"/>
                </a:solidFill>
                <a:effectLst/>
                <a:latin typeface="+mn-lt"/>
              </a:rPr>
              <a:t>['</a:t>
            </a:r>
            <a:r>
              <a:rPr lang="en-US" b="0" dirty="0" err="1">
                <a:solidFill>
                  <a:srgbClr val="392AA9"/>
                </a:solidFill>
                <a:effectLst/>
                <a:latin typeface="+mn-lt"/>
              </a:rPr>
              <a:t>self_employed</a:t>
            </a:r>
            <a:r>
              <a:rPr lang="en-US" b="0" dirty="0">
                <a:solidFill>
                  <a:srgbClr val="392AA9"/>
                </a:solidFill>
                <a:effectLst/>
                <a:latin typeface="+mn-lt"/>
              </a:rPr>
              <a:t>'].</a:t>
            </a:r>
            <a:r>
              <a:rPr lang="en-US" b="0" dirty="0" err="1">
                <a:solidFill>
                  <a:srgbClr val="392AA9"/>
                </a:solidFill>
                <a:effectLst/>
                <a:latin typeface="+mn-lt"/>
              </a:rPr>
              <a:t>value_counts</a:t>
            </a:r>
            <a:r>
              <a:rPr lang="en-US" b="0" dirty="0">
                <a:solidFill>
                  <a:srgbClr val="392AA9"/>
                </a:solidFill>
                <a:effectLst/>
                <a:latin typeface="+mn-lt"/>
              </a:rPr>
              <a:t>().</a:t>
            </a:r>
            <a:r>
              <a:rPr lang="en-US" b="0" dirty="0" err="1">
                <a:solidFill>
                  <a:srgbClr val="392AA9"/>
                </a:solidFill>
                <a:effectLst/>
                <a:latin typeface="+mn-lt"/>
              </a:rPr>
              <a:t>reset_index</a:t>
            </a:r>
            <a:r>
              <a:rPr lang="en-US" b="0" dirty="0">
                <a:solidFill>
                  <a:srgbClr val="392AA9"/>
                </a:solidFill>
                <a:effectLst/>
                <a:latin typeface="+mn-lt"/>
              </a:rPr>
              <a:t>()</a:t>
            </a:r>
          </a:p>
          <a:p>
            <a:r>
              <a:rPr lang="en-US" b="0" dirty="0">
                <a:solidFill>
                  <a:srgbClr val="392AA9"/>
                </a:solidFill>
                <a:effectLst/>
                <a:latin typeface="+mn-lt"/>
              </a:rPr>
              <a:t>employment = </a:t>
            </a:r>
            <a:r>
              <a:rPr lang="en-US" b="0" dirty="0" err="1">
                <a:solidFill>
                  <a:srgbClr val="392AA9"/>
                </a:solidFill>
                <a:effectLst/>
                <a:latin typeface="+mn-lt"/>
              </a:rPr>
              <a:t>employment.rename</a:t>
            </a:r>
            <a:r>
              <a:rPr lang="en-US" b="0" dirty="0">
                <a:solidFill>
                  <a:srgbClr val="392AA9"/>
                </a:solidFill>
                <a:effectLst/>
                <a:latin typeface="+mn-lt"/>
              </a:rPr>
              <a:t>(columns={'</a:t>
            </a:r>
            <a:r>
              <a:rPr lang="en-US" b="0" dirty="0" err="1">
                <a:solidFill>
                  <a:srgbClr val="392AA9"/>
                </a:solidFill>
                <a:effectLst/>
                <a:latin typeface="+mn-lt"/>
              </a:rPr>
              <a:t>self_employed':'Self</a:t>
            </a:r>
            <a:r>
              <a:rPr lang="en-US" b="0" dirty="0">
                <a:solidFill>
                  <a:srgbClr val="392AA9"/>
                </a:solidFill>
                <a:effectLst/>
                <a:latin typeface="+mn-lt"/>
              </a:rPr>
              <a:t> Employed', 'count': "</a:t>
            </a:r>
            <a:r>
              <a:rPr lang="en-US" b="0" dirty="0" err="1">
                <a:solidFill>
                  <a:srgbClr val="392AA9"/>
                </a:solidFill>
                <a:effectLst/>
                <a:latin typeface="+mn-lt"/>
              </a:rPr>
              <a:t>Number_of_Applicants</a:t>
            </a:r>
            <a:r>
              <a:rPr lang="en-US" b="0" dirty="0">
                <a:solidFill>
                  <a:srgbClr val="392AA9"/>
                </a:solidFill>
                <a:effectLst/>
                <a:latin typeface="+mn-lt"/>
              </a:rPr>
              <a:t>"})</a:t>
            </a:r>
          </a:p>
          <a:p>
            <a:r>
              <a:rPr lang="en-US" b="0" dirty="0">
                <a:solidFill>
                  <a:srgbClr val="392AA9"/>
                </a:solidFill>
                <a:effectLst/>
                <a:latin typeface="+mn-lt"/>
              </a:rPr>
              <a:t>employment</a:t>
            </a:r>
          </a:p>
          <a:p>
            <a:endParaRPr lang="en-US" b="0" dirty="0">
              <a:solidFill>
                <a:srgbClr val="4131AF"/>
              </a:solidFill>
              <a:effectLst/>
              <a:latin typeface="+mn-lt"/>
            </a:endParaRPr>
          </a:p>
        </p:txBody>
      </p:sp>
      <p:sp>
        <p:nvSpPr>
          <p:cNvPr id="8" name="Google Shape;344;p32">
            <a:extLst>
              <a:ext uri="{FF2B5EF4-FFF2-40B4-BE49-F238E27FC236}">
                <a16:creationId xmlns:a16="http://schemas.microsoft.com/office/drawing/2014/main" id="{323B07BD-AD97-D5A6-E6F7-A00BC03D79F9}"/>
              </a:ext>
            </a:extLst>
          </p:cNvPr>
          <p:cNvSpPr txBox="1">
            <a:spLocks/>
          </p:cNvSpPr>
          <p:nvPr/>
        </p:nvSpPr>
        <p:spPr>
          <a:xfrm>
            <a:off x="522127" y="1311080"/>
            <a:ext cx="4669633" cy="102572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rgbClr val="F54994"/>
                </a:solidFill>
                <a:latin typeface="+mn-lt"/>
              </a:rPr>
              <a:t>EXPLORATORY DATA ANALYSIS</a:t>
            </a:r>
          </a:p>
          <a:p>
            <a:r>
              <a:rPr lang="en-US" sz="1800" i="1" dirty="0">
                <a:solidFill>
                  <a:srgbClr val="00B050"/>
                </a:solidFill>
                <a:latin typeface="+mn-lt"/>
              </a:rPr>
              <a:t>Segmentation according to Employment</a:t>
            </a:r>
            <a:endParaRPr lang="en-US" sz="1800" i="1" dirty="0">
              <a:solidFill>
                <a:srgbClr val="3929A6"/>
              </a:solidFill>
              <a:latin typeface="+mn-lt"/>
            </a:endParaRPr>
          </a:p>
          <a:p>
            <a:r>
              <a:rPr lang="en-US" sz="2000" dirty="0">
                <a:solidFill>
                  <a:srgbClr val="F54994"/>
                </a:solidFill>
                <a:latin typeface="+mn-lt"/>
              </a:rPr>
              <a:t> </a:t>
            </a:r>
          </a:p>
        </p:txBody>
      </p:sp>
      <p:pic>
        <p:nvPicPr>
          <p:cNvPr id="4" name="Picture 3">
            <a:extLst>
              <a:ext uri="{FF2B5EF4-FFF2-40B4-BE49-F238E27FC236}">
                <a16:creationId xmlns:a16="http://schemas.microsoft.com/office/drawing/2014/main" id="{F3ADBF22-0FD4-1CCB-9087-787F377AE771}"/>
              </a:ext>
            </a:extLst>
          </p:cNvPr>
          <p:cNvPicPr>
            <a:picLocks noChangeAspect="1"/>
          </p:cNvPicPr>
          <p:nvPr/>
        </p:nvPicPr>
        <p:blipFill>
          <a:blip r:embed="rId3"/>
          <a:stretch>
            <a:fillRect/>
          </a:stretch>
        </p:blipFill>
        <p:spPr>
          <a:xfrm>
            <a:off x="4848754" y="1311080"/>
            <a:ext cx="3244975" cy="34284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34747728"/>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pic>
        <p:nvPicPr>
          <p:cNvPr id="587" name="Google Shape;587;p47"/>
          <p:cNvPicPr preferRelativeResize="0"/>
          <p:nvPr/>
        </p:nvPicPr>
        <p:blipFill>
          <a:blip r:embed="rId3">
            <a:alphaModFix/>
          </a:blip>
          <a:stretch>
            <a:fillRect/>
          </a:stretch>
        </p:blipFill>
        <p:spPr>
          <a:xfrm>
            <a:off x="7793836" y="3879253"/>
            <a:ext cx="1117684" cy="1179167"/>
          </a:xfrm>
          <a:prstGeom prst="rect">
            <a:avLst/>
          </a:prstGeom>
          <a:noFill/>
          <a:ln>
            <a:noFill/>
          </a:ln>
        </p:spPr>
      </p:pic>
      <p:pic>
        <p:nvPicPr>
          <p:cNvPr id="589" name="Google Shape;589;p47"/>
          <p:cNvPicPr preferRelativeResize="0"/>
          <p:nvPr/>
        </p:nvPicPr>
        <p:blipFill>
          <a:blip r:embed="rId4">
            <a:alphaModFix/>
          </a:blip>
          <a:stretch>
            <a:fillRect/>
          </a:stretch>
        </p:blipFill>
        <p:spPr>
          <a:xfrm>
            <a:off x="522127" y="3057341"/>
            <a:ext cx="2308797" cy="1705620"/>
          </a:xfrm>
          <a:prstGeom prst="rect">
            <a:avLst/>
          </a:prstGeom>
          <a:noFill/>
          <a:ln>
            <a:noFill/>
          </a:ln>
        </p:spPr>
      </p:pic>
      <p:sp>
        <p:nvSpPr>
          <p:cNvPr id="4" name="Google Shape;345;p32">
            <a:extLst>
              <a:ext uri="{FF2B5EF4-FFF2-40B4-BE49-F238E27FC236}">
                <a16:creationId xmlns:a16="http://schemas.microsoft.com/office/drawing/2014/main" id="{8E906397-2FD7-19F0-AC5C-95AD9835EFA7}"/>
              </a:ext>
            </a:extLst>
          </p:cNvPr>
          <p:cNvSpPr txBox="1">
            <a:spLocks/>
          </p:cNvSpPr>
          <p:nvPr/>
        </p:nvSpPr>
        <p:spPr>
          <a:xfrm>
            <a:off x="720000" y="4450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Sofia Sans SemiBold"/>
              <a:buNone/>
              <a:defRPr sz="4800" b="0" i="0" u="none" strike="noStrike" cap="none">
                <a:solidFill>
                  <a:schemeClr val="dk1"/>
                </a:solidFill>
                <a:latin typeface="Sofia Sans SemiBold"/>
                <a:ea typeface="Sofia Sans SemiBold"/>
                <a:cs typeface="Sofia Sans SemiBold"/>
                <a:sym typeface="Sofia Sans SemiBold"/>
              </a:defRPr>
            </a:lvl1pPr>
            <a:lvl2pPr marR="0" lvl="1"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2pPr>
            <a:lvl3pPr marR="0" lvl="2"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3pPr>
            <a:lvl4pPr marR="0" lvl="3"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4pPr>
            <a:lvl5pPr marR="0" lvl="4"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5pPr>
            <a:lvl6pPr marR="0" lvl="5"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6pPr>
            <a:lvl7pPr marR="0" lvl="6"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7pPr>
            <a:lvl8pPr marR="0" lvl="7"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8pPr>
            <a:lvl9pPr marR="0" lvl="8"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9pPr>
          </a:lstStyle>
          <a:p>
            <a:r>
              <a:rPr lang="en-US" sz="3200" dirty="0">
                <a:latin typeface="+mn-lt"/>
              </a:rPr>
              <a:t>METHODOLOGY</a:t>
            </a:r>
            <a:endParaRPr lang="en-US" dirty="0"/>
          </a:p>
        </p:txBody>
      </p:sp>
      <p:sp>
        <p:nvSpPr>
          <p:cNvPr id="9" name="Google Shape;344;p32">
            <a:extLst>
              <a:ext uri="{FF2B5EF4-FFF2-40B4-BE49-F238E27FC236}">
                <a16:creationId xmlns:a16="http://schemas.microsoft.com/office/drawing/2014/main" id="{2C018C53-55E3-4EFC-F81C-B39BFD51E84F}"/>
              </a:ext>
            </a:extLst>
          </p:cNvPr>
          <p:cNvSpPr txBox="1">
            <a:spLocks/>
          </p:cNvSpPr>
          <p:nvPr/>
        </p:nvSpPr>
        <p:spPr>
          <a:xfrm>
            <a:off x="720000" y="1311080"/>
            <a:ext cx="7997280" cy="204172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sz="2000" dirty="0">
                <a:solidFill>
                  <a:srgbClr val="F54994"/>
                </a:solidFill>
                <a:latin typeface="+mn-lt"/>
              </a:rPr>
              <a:t>RATE OF LOAN APPROVAL</a:t>
            </a:r>
          </a:p>
          <a:p>
            <a:pPr marL="285750" indent="-285750">
              <a:lnSpc>
                <a:spcPct val="150000"/>
              </a:lnSpc>
              <a:buFont typeface="Arial" panose="020B0604020202020204" pitchFamily="34" charset="0"/>
              <a:buChar char="•"/>
            </a:pPr>
            <a:r>
              <a:rPr lang="en-US" sz="1800" dirty="0">
                <a:solidFill>
                  <a:srgbClr val="392AA9"/>
                </a:solidFill>
                <a:latin typeface="+mn-lt"/>
              </a:rPr>
              <a:t>Loan approval according to the level of Education</a:t>
            </a:r>
          </a:p>
          <a:p>
            <a:pPr marL="285750" indent="-285750">
              <a:lnSpc>
                <a:spcPct val="150000"/>
              </a:lnSpc>
              <a:buFont typeface="Arial" panose="020B0604020202020204" pitchFamily="34" charset="0"/>
              <a:buChar char="•"/>
            </a:pPr>
            <a:r>
              <a:rPr lang="en-US" sz="1800" dirty="0">
                <a:solidFill>
                  <a:srgbClr val="392AA9"/>
                </a:solidFill>
                <a:latin typeface="+mn-lt"/>
              </a:rPr>
              <a:t>Loan approved according to the type of Employment</a:t>
            </a:r>
          </a:p>
          <a:p>
            <a:pPr marL="285750" indent="-285750">
              <a:lnSpc>
                <a:spcPct val="150000"/>
              </a:lnSpc>
              <a:buFont typeface="Arial" panose="020B0604020202020204" pitchFamily="34" charset="0"/>
              <a:buChar char="•"/>
            </a:pPr>
            <a:r>
              <a:rPr lang="en-US" sz="1800" dirty="0">
                <a:solidFill>
                  <a:srgbClr val="392AA9"/>
                </a:solidFill>
                <a:latin typeface="+mn-lt"/>
              </a:rPr>
              <a:t>The influence of CIBIL Rating on loan approval</a:t>
            </a:r>
          </a:p>
          <a:p>
            <a:endParaRPr lang="en-US" sz="2000" dirty="0">
              <a:solidFill>
                <a:srgbClr val="F54994"/>
              </a:solidFill>
              <a:latin typeface="+mn-lt"/>
            </a:endParaRPr>
          </a:p>
          <a:p>
            <a:r>
              <a:rPr lang="en-US" sz="2000" dirty="0">
                <a:solidFill>
                  <a:srgbClr val="F54994"/>
                </a:solidFill>
                <a:latin typeface="+mn-lt"/>
              </a:rPr>
              <a:t> </a:t>
            </a:r>
          </a:p>
        </p:txBody>
      </p:sp>
    </p:spTree>
    <p:extLst>
      <p:ext uri="{BB962C8B-B14F-4D97-AF65-F5344CB8AC3E}">
        <p14:creationId xmlns:p14="http://schemas.microsoft.com/office/powerpoint/2010/main" val="362052856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pic>
        <p:nvPicPr>
          <p:cNvPr id="587" name="Google Shape;587;p47"/>
          <p:cNvPicPr preferRelativeResize="0"/>
          <p:nvPr/>
        </p:nvPicPr>
        <p:blipFill>
          <a:blip r:embed="rId3">
            <a:alphaModFix/>
          </a:blip>
          <a:stretch>
            <a:fillRect/>
          </a:stretch>
        </p:blipFill>
        <p:spPr>
          <a:xfrm>
            <a:off x="7793836" y="3879253"/>
            <a:ext cx="1117684" cy="1179167"/>
          </a:xfrm>
          <a:prstGeom prst="rect">
            <a:avLst/>
          </a:prstGeom>
          <a:noFill/>
          <a:ln>
            <a:noFill/>
          </a:ln>
        </p:spPr>
      </p:pic>
      <p:pic>
        <p:nvPicPr>
          <p:cNvPr id="589" name="Google Shape;589;p47"/>
          <p:cNvPicPr preferRelativeResize="0"/>
          <p:nvPr/>
        </p:nvPicPr>
        <p:blipFill>
          <a:blip r:embed="rId4">
            <a:alphaModFix/>
          </a:blip>
          <a:stretch>
            <a:fillRect/>
          </a:stretch>
        </p:blipFill>
        <p:spPr>
          <a:xfrm>
            <a:off x="522127" y="3057341"/>
            <a:ext cx="2308797" cy="1705620"/>
          </a:xfrm>
          <a:prstGeom prst="rect">
            <a:avLst/>
          </a:prstGeom>
          <a:noFill/>
          <a:ln>
            <a:noFill/>
          </a:ln>
        </p:spPr>
      </p:pic>
      <p:sp>
        <p:nvSpPr>
          <p:cNvPr id="4" name="Google Shape;345;p32">
            <a:extLst>
              <a:ext uri="{FF2B5EF4-FFF2-40B4-BE49-F238E27FC236}">
                <a16:creationId xmlns:a16="http://schemas.microsoft.com/office/drawing/2014/main" id="{8E906397-2FD7-19F0-AC5C-95AD9835EFA7}"/>
              </a:ext>
            </a:extLst>
          </p:cNvPr>
          <p:cNvSpPr txBox="1">
            <a:spLocks/>
          </p:cNvSpPr>
          <p:nvPr/>
        </p:nvSpPr>
        <p:spPr>
          <a:xfrm>
            <a:off x="720000" y="4450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Sofia Sans SemiBold"/>
              <a:buNone/>
              <a:defRPr sz="4800" b="0" i="0" u="none" strike="noStrike" cap="none">
                <a:solidFill>
                  <a:schemeClr val="dk1"/>
                </a:solidFill>
                <a:latin typeface="Sofia Sans SemiBold"/>
                <a:ea typeface="Sofia Sans SemiBold"/>
                <a:cs typeface="Sofia Sans SemiBold"/>
                <a:sym typeface="Sofia Sans SemiBold"/>
              </a:defRPr>
            </a:lvl1pPr>
            <a:lvl2pPr marR="0" lvl="1"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2pPr>
            <a:lvl3pPr marR="0" lvl="2"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3pPr>
            <a:lvl4pPr marR="0" lvl="3"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4pPr>
            <a:lvl5pPr marR="0" lvl="4"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5pPr>
            <a:lvl6pPr marR="0" lvl="5"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6pPr>
            <a:lvl7pPr marR="0" lvl="6"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7pPr>
            <a:lvl8pPr marR="0" lvl="7"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8pPr>
            <a:lvl9pPr marR="0" lvl="8"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9pPr>
          </a:lstStyle>
          <a:p>
            <a:r>
              <a:rPr lang="en-US" sz="3200" dirty="0">
                <a:latin typeface="+mn-lt"/>
              </a:rPr>
              <a:t>METHODOLOGY</a:t>
            </a:r>
            <a:endParaRPr lang="en-US" dirty="0"/>
          </a:p>
        </p:txBody>
      </p:sp>
      <p:sp>
        <p:nvSpPr>
          <p:cNvPr id="9" name="Google Shape;344;p32">
            <a:extLst>
              <a:ext uri="{FF2B5EF4-FFF2-40B4-BE49-F238E27FC236}">
                <a16:creationId xmlns:a16="http://schemas.microsoft.com/office/drawing/2014/main" id="{2C018C53-55E3-4EFC-F81C-B39BFD51E84F}"/>
              </a:ext>
            </a:extLst>
          </p:cNvPr>
          <p:cNvSpPr txBox="1">
            <a:spLocks/>
          </p:cNvSpPr>
          <p:nvPr/>
        </p:nvSpPr>
        <p:spPr>
          <a:xfrm>
            <a:off x="719999" y="1311080"/>
            <a:ext cx="3717089" cy="1462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sz="1800" dirty="0">
                <a:solidFill>
                  <a:srgbClr val="392AA9"/>
                </a:solidFill>
                <a:latin typeface="+mn-lt"/>
              </a:rPr>
              <a:t>LOAN APPROVAL ACCORDING TO THE </a:t>
            </a:r>
            <a:r>
              <a:rPr lang="en-US" sz="1800" dirty="0">
                <a:solidFill>
                  <a:srgbClr val="F54994"/>
                </a:solidFill>
                <a:latin typeface="+mn-lt"/>
              </a:rPr>
              <a:t>LEVEL OF EDUCATION</a:t>
            </a:r>
          </a:p>
          <a:p>
            <a:endParaRPr lang="en-US" sz="2000" dirty="0">
              <a:solidFill>
                <a:srgbClr val="F54994"/>
              </a:solidFill>
              <a:latin typeface="+mn-lt"/>
            </a:endParaRPr>
          </a:p>
          <a:p>
            <a:r>
              <a:rPr lang="en-US" sz="2000" dirty="0">
                <a:solidFill>
                  <a:srgbClr val="F54994"/>
                </a:solidFill>
                <a:latin typeface="+mn-lt"/>
              </a:rPr>
              <a:t> </a:t>
            </a:r>
          </a:p>
        </p:txBody>
      </p:sp>
      <p:pic>
        <p:nvPicPr>
          <p:cNvPr id="2" name="Picture 1">
            <a:extLst>
              <a:ext uri="{FF2B5EF4-FFF2-40B4-BE49-F238E27FC236}">
                <a16:creationId xmlns:a16="http://schemas.microsoft.com/office/drawing/2014/main" id="{F48E5A81-7DE3-06A5-80C7-35F0EC893D7A}"/>
              </a:ext>
            </a:extLst>
          </p:cNvPr>
          <p:cNvPicPr>
            <a:picLocks noChangeAspect="1"/>
          </p:cNvPicPr>
          <p:nvPr/>
        </p:nvPicPr>
        <p:blipFill>
          <a:blip r:embed="rId5"/>
          <a:stretch>
            <a:fillRect/>
          </a:stretch>
        </p:blipFill>
        <p:spPr>
          <a:xfrm>
            <a:off x="4572000" y="1315280"/>
            <a:ext cx="3717089" cy="2915800"/>
          </a:xfrm>
          <a:prstGeom prst="rect">
            <a:avLst/>
          </a:prstGeom>
        </p:spPr>
      </p:pic>
    </p:spTree>
    <p:extLst>
      <p:ext uri="{BB962C8B-B14F-4D97-AF65-F5344CB8AC3E}">
        <p14:creationId xmlns:p14="http://schemas.microsoft.com/office/powerpoint/2010/main" val="245561814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pic>
        <p:nvPicPr>
          <p:cNvPr id="587" name="Google Shape;587;p47"/>
          <p:cNvPicPr preferRelativeResize="0"/>
          <p:nvPr/>
        </p:nvPicPr>
        <p:blipFill>
          <a:blip r:embed="rId3">
            <a:alphaModFix/>
          </a:blip>
          <a:stretch>
            <a:fillRect/>
          </a:stretch>
        </p:blipFill>
        <p:spPr>
          <a:xfrm>
            <a:off x="7793836" y="3879253"/>
            <a:ext cx="1117684" cy="1179167"/>
          </a:xfrm>
          <a:prstGeom prst="rect">
            <a:avLst/>
          </a:prstGeom>
          <a:noFill/>
          <a:ln>
            <a:noFill/>
          </a:ln>
        </p:spPr>
      </p:pic>
      <p:pic>
        <p:nvPicPr>
          <p:cNvPr id="589" name="Google Shape;589;p47"/>
          <p:cNvPicPr preferRelativeResize="0"/>
          <p:nvPr/>
        </p:nvPicPr>
        <p:blipFill>
          <a:blip r:embed="rId4">
            <a:alphaModFix/>
          </a:blip>
          <a:stretch>
            <a:fillRect/>
          </a:stretch>
        </p:blipFill>
        <p:spPr>
          <a:xfrm>
            <a:off x="522127" y="3057341"/>
            <a:ext cx="2308797" cy="1705620"/>
          </a:xfrm>
          <a:prstGeom prst="rect">
            <a:avLst/>
          </a:prstGeom>
          <a:noFill/>
          <a:ln>
            <a:noFill/>
          </a:ln>
        </p:spPr>
      </p:pic>
      <p:sp>
        <p:nvSpPr>
          <p:cNvPr id="4" name="Google Shape;345;p32">
            <a:extLst>
              <a:ext uri="{FF2B5EF4-FFF2-40B4-BE49-F238E27FC236}">
                <a16:creationId xmlns:a16="http://schemas.microsoft.com/office/drawing/2014/main" id="{8E906397-2FD7-19F0-AC5C-95AD9835EFA7}"/>
              </a:ext>
            </a:extLst>
          </p:cNvPr>
          <p:cNvSpPr txBox="1">
            <a:spLocks/>
          </p:cNvSpPr>
          <p:nvPr/>
        </p:nvSpPr>
        <p:spPr>
          <a:xfrm>
            <a:off x="720000" y="4450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Sofia Sans SemiBold"/>
              <a:buNone/>
              <a:defRPr sz="4800" b="0" i="0" u="none" strike="noStrike" cap="none">
                <a:solidFill>
                  <a:schemeClr val="dk1"/>
                </a:solidFill>
                <a:latin typeface="Sofia Sans SemiBold"/>
                <a:ea typeface="Sofia Sans SemiBold"/>
                <a:cs typeface="Sofia Sans SemiBold"/>
                <a:sym typeface="Sofia Sans SemiBold"/>
              </a:defRPr>
            </a:lvl1pPr>
            <a:lvl2pPr marR="0" lvl="1"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2pPr>
            <a:lvl3pPr marR="0" lvl="2"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3pPr>
            <a:lvl4pPr marR="0" lvl="3"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4pPr>
            <a:lvl5pPr marR="0" lvl="4"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5pPr>
            <a:lvl6pPr marR="0" lvl="5"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6pPr>
            <a:lvl7pPr marR="0" lvl="6"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7pPr>
            <a:lvl8pPr marR="0" lvl="7"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8pPr>
            <a:lvl9pPr marR="0" lvl="8"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9pPr>
          </a:lstStyle>
          <a:p>
            <a:r>
              <a:rPr lang="en-US" sz="3200" dirty="0">
                <a:latin typeface="+mn-lt"/>
              </a:rPr>
              <a:t>METHODOLOGY</a:t>
            </a:r>
            <a:endParaRPr lang="en-US" dirty="0"/>
          </a:p>
        </p:txBody>
      </p:sp>
      <p:sp>
        <p:nvSpPr>
          <p:cNvPr id="9" name="Google Shape;344;p32">
            <a:extLst>
              <a:ext uri="{FF2B5EF4-FFF2-40B4-BE49-F238E27FC236}">
                <a16:creationId xmlns:a16="http://schemas.microsoft.com/office/drawing/2014/main" id="{2C018C53-55E3-4EFC-F81C-B39BFD51E84F}"/>
              </a:ext>
            </a:extLst>
          </p:cNvPr>
          <p:cNvSpPr txBox="1">
            <a:spLocks/>
          </p:cNvSpPr>
          <p:nvPr/>
        </p:nvSpPr>
        <p:spPr>
          <a:xfrm>
            <a:off x="719999" y="1311080"/>
            <a:ext cx="3852001" cy="1462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sz="1800" dirty="0">
                <a:solidFill>
                  <a:srgbClr val="392AA9"/>
                </a:solidFill>
                <a:latin typeface="+mn-lt"/>
              </a:rPr>
              <a:t>LOAN APPROVAL ACCORDING TO THE </a:t>
            </a:r>
            <a:r>
              <a:rPr lang="en-US" sz="1800" dirty="0">
                <a:solidFill>
                  <a:srgbClr val="F54994"/>
                </a:solidFill>
                <a:latin typeface="+mn-lt"/>
              </a:rPr>
              <a:t>TYPE OF EMPLOYMENT</a:t>
            </a:r>
          </a:p>
          <a:p>
            <a:endParaRPr lang="en-US" sz="2000" dirty="0">
              <a:solidFill>
                <a:srgbClr val="F54994"/>
              </a:solidFill>
              <a:latin typeface="+mn-lt"/>
            </a:endParaRPr>
          </a:p>
          <a:p>
            <a:r>
              <a:rPr lang="en-US" sz="2000" dirty="0">
                <a:solidFill>
                  <a:srgbClr val="F54994"/>
                </a:solidFill>
                <a:latin typeface="+mn-lt"/>
              </a:rPr>
              <a:t> </a:t>
            </a:r>
          </a:p>
        </p:txBody>
      </p:sp>
      <p:pic>
        <p:nvPicPr>
          <p:cNvPr id="3" name="Picture 2">
            <a:extLst>
              <a:ext uri="{FF2B5EF4-FFF2-40B4-BE49-F238E27FC236}">
                <a16:creationId xmlns:a16="http://schemas.microsoft.com/office/drawing/2014/main" id="{2C09594C-5D39-05EE-2795-039EF1EBD79F}"/>
              </a:ext>
            </a:extLst>
          </p:cNvPr>
          <p:cNvPicPr>
            <a:picLocks noChangeAspect="1"/>
          </p:cNvPicPr>
          <p:nvPr/>
        </p:nvPicPr>
        <p:blipFill>
          <a:blip r:embed="rId5"/>
          <a:stretch>
            <a:fillRect/>
          </a:stretch>
        </p:blipFill>
        <p:spPr>
          <a:xfrm>
            <a:off x="4572312" y="1311080"/>
            <a:ext cx="3665095" cy="2875014"/>
          </a:xfrm>
          <a:prstGeom prst="rect">
            <a:avLst/>
          </a:prstGeom>
        </p:spPr>
      </p:pic>
    </p:spTree>
    <p:extLst>
      <p:ext uri="{BB962C8B-B14F-4D97-AF65-F5344CB8AC3E}">
        <p14:creationId xmlns:p14="http://schemas.microsoft.com/office/powerpoint/2010/main" val="103630051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pic>
        <p:nvPicPr>
          <p:cNvPr id="587" name="Google Shape;587;p47"/>
          <p:cNvPicPr preferRelativeResize="0"/>
          <p:nvPr/>
        </p:nvPicPr>
        <p:blipFill>
          <a:blip r:embed="rId3">
            <a:alphaModFix/>
          </a:blip>
          <a:stretch>
            <a:fillRect/>
          </a:stretch>
        </p:blipFill>
        <p:spPr>
          <a:xfrm>
            <a:off x="7793836" y="3879253"/>
            <a:ext cx="1117684" cy="1179167"/>
          </a:xfrm>
          <a:prstGeom prst="rect">
            <a:avLst/>
          </a:prstGeom>
          <a:noFill/>
          <a:ln>
            <a:noFill/>
          </a:ln>
        </p:spPr>
      </p:pic>
      <p:pic>
        <p:nvPicPr>
          <p:cNvPr id="589" name="Google Shape;589;p47"/>
          <p:cNvPicPr preferRelativeResize="0"/>
          <p:nvPr/>
        </p:nvPicPr>
        <p:blipFill>
          <a:blip r:embed="rId4">
            <a:alphaModFix/>
          </a:blip>
          <a:stretch>
            <a:fillRect/>
          </a:stretch>
        </p:blipFill>
        <p:spPr>
          <a:xfrm>
            <a:off x="522127" y="3057341"/>
            <a:ext cx="2308797" cy="1705620"/>
          </a:xfrm>
          <a:prstGeom prst="rect">
            <a:avLst/>
          </a:prstGeom>
          <a:noFill/>
          <a:ln>
            <a:noFill/>
          </a:ln>
        </p:spPr>
      </p:pic>
      <p:sp>
        <p:nvSpPr>
          <p:cNvPr id="4" name="Google Shape;345;p32">
            <a:extLst>
              <a:ext uri="{FF2B5EF4-FFF2-40B4-BE49-F238E27FC236}">
                <a16:creationId xmlns:a16="http://schemas.microsoft.com/office/drawing/2014/main" id="{8E906397-2FD7-19F0-AC5C-95AD9835EFA7}"/>
              </a:ext>
            </a:extLst>
          </p:cNvPr>
          <p:cNvSpPr txBox="1">
            <a:spLocks/>
          </p:cNvSpPr>
          <p:nvPr/>
        </p:nvSpPr>
        <p:spPr>
          <a:xfrm>
            <a:off x="720000" y="4450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Sofia Sans SemiBold"/>
              <a:buNone/>
              <a:defRPr sz="4800" b="0" i="0" u="none" strike="noStrike" cap="none">
                <a:solidFill>
                  <a:schemeClr val="dk1"/>
                </a:solidFill>
                <a:latin typeface="Sofia Sans SemiBold"/>
                <a:ea typeface="Sofia Sans SemiBold"/>
                <a:cs typeface="Sofia Sans SemiBold"/>
                <a:sym typeface="Sofia Sans SemiBold"/>
              </a:defRPr>
            </a:lvl1pPr>
            <a:lvl2pPr marR="0" lvl="1"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2pPr>
            <a:lvl3pPr marR="0" lvl="2"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3pPr>
            <a:lvl4pPr marR="0" lvl="3"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4pPr>
            <a:lvl5pPr marR="0" lvl="4"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5pPr>
            <a:lvl6pPr marR="0" lvl="5"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6pPr>
            <a:lvl7pPr marR="0" lvl="6"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7pPr>
            <a:lvl8pPr marR="0" lvl="7"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8pPr>
            <a:lvl9pPr marR="0" lvl="8"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9pPr>
          </a:lstStyle>
          <a:p>
            <a:r>
              <a:rPr lang="en-US" sz="3200" dirty="0">
                <a:latin typeface="+mn-lt"/>
              </a:rPr>
              <a:t>METHODOLOGY</a:t>
            </a:r>
            <a:endParaRPr lang="en-US" dirty="0"/>
          </a:p>
        </p:txBody>
      </p:sp>
      <p:sp>
        <p:nvSpPr>
          <p:cNvPr id="9" name="Google Shape;344;p32">
            <a:extLst>
              <a:ext uri="{FF2B5EF4-FFF2-40B4-BE49-F238E27FC236}">
                <a16:creationId xmlns:a16="http://schemas.microsoft.com/office/drawing/2014/main" id="{2C018C53-55E3-4EFC-F81C-B39BFD51E84F}"/>
              </a:ext>
            </a:extLst>
          </p:cNvPr>
          <p:cNvSpPr txBox="1">
            <a:spLocks/>
          </p:cNvSpPr>
          <p:nvPr/>
        </p:nvSpPr>
        <p:spPr>
          <a:xfrm>
            <a:off x="719999" y="1311080"/>
            <a:ext cx="3852001" cy="1462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sz="1800" dirty="0">
                <a:solidFill>
                  <a:srgbClr val="392AA9"/>
                </a:solidFill>
                <a:latin typeface="+mn-lt"/>
              </a:rPr>
              <a:t>LOAN APPROVAL ACCORDING TO THE </a:t>
            </a:r>
            <a:r>
              <a:rPr lang="en-US" sz="1800" dirty="0">
                <a:solidFill>
                  <a:srgbClr val="F54994"/>
                </a:solidFill>
                <a:latin typeface="+mn-lt"/>
              </a:rPr>
              <a:t>CIBIL RATING</a:t>
            </a:r>
          </a:p>
          <a:p>
            <a:endParaRPr lang="en-US" sz="2000" dirty="0">
              <a:solidFill>
                <a:srgbClr val="F54994"/>
              </a:solidFill>
              <a:latin typeface="+mn-lt"/>
            </a:endParaRPr>
          </a:p>
          <a:p>
            <a:r>
              <a:rPr lang="en-US" sz="2000" dirty="0">
                <a:solidFill>
                  <a:srgbClr val="F54994"/>
                </a:solidFill>
                <a:latin typeface="+mn-lt"/>
              </a:rPr>
              <a:t> </a:t>
            </a:r>
          </a:p>
        </p:txBody>
      </p:sp>
      <p:pic>
        <p:nvPicPr>
          <p:cNvPr id="2" name="Picture 1">
            <a:extLst>
              <a:ext uri="{FF2B5EF4-FFF2-40B4-BE49-F238E27FC236}">
                <a16:creationId xmlns:a16="http://schemas.microsoft.com/office/drawing/2014/main" id="{B55BCF00-E0F4-0BD2-E2A4-2038BFB54795}"/>
              </a:ext>
            </a:extLst>
          </p:cNvPr>
          <p:cNvPicPr>
            <a:picLocks noChangeAspect="1"/>
          </p:cNvPicPr>
          <p:nvPr/>
        </p:nvPicPr>
        <p:blipFill>
          <a:blip r:embed="rId5"/>
          <a:stretch>
            <a:fillRect/>
          </a:stretch>
        </p:blipFill>
        <p:spPr>
          <a:xfrm>
            <a:off x="4572000" y="1311080"/>
            <a:ext cx="3912433" cy="2891264"/>
          </a:xfrm>
          <a:prstGeom prst="rect">
            <a:avLst/>
          </a:prstGeom>
        </p:spPr>
      </p:pic>
    </p:spTree>
    <p:extLst>
      <p:ext uri="{BB962C8B-B14F-4D97-AF65-F5344CB8AC3E}">
        <p14:creationId xmlns:p14="http://schemas.microsoft.com/office/powerpoint/2010/main" val="168097916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grpSp>
        <p:nvGrpSpPr>
          <p:cNvPr id="406" name="Google Shape;406;p36"/>
          <p:cNvGrpSpPr/>
          <p:nvPr/>
        </p:nvGrpSpPr>
        <p:grpSpPr>
          <a:xfrm>
            <a:off x="911775" y="4017750"/>
            <a:ext cx="723050" cy="229500"/>
            <a:chOff x="911775" y="4017750"/>
            <a:chExt cx="723050" cy="229500"/>
          </a:xfrm>
        </p:grpSpPr>
        <p:sp>
          <p:nvSpPr>
            <p:cNvPr id="407" name="Google Shape;407;p36"/>
            <p:cNvSpPr/>
            <p:nvPr/>
          </p:nvSpPr>
          <p:spPr>
            <a:xfrm rot="10800000">
              <a:off x="1483325" y="401775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08" name="Google Shape;408;p36"/>
            <p:cNvSpPr/>
            <p:nvPr/>
          </p:nvSpPr>
          <p:spPr>
            <a:xfrm rot="10800000">
              <a:off x="911775" y="4169250"/>
              <a:ext cx="78300" cy="78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grpSp>
        <p:nvGrpSpPr>
          <p:cNvPr id="409" name="Google Shape;409;p36"/>
          <p:cNvGrpSpPr/>
          <p:nvPr/>
        </p:nvGrpSpPr>
        <p:grpSpPr>
          <a:xfrm>
            <a:off x="6755425" y="3082000"/>
            <a:ext cx="1461600" cy="1013750"/>
            <a:chOff x="6755425" y="3082000"/>
            <a:chExt cx="1461600" cy="1013750"/>
          </a:xfrm>
        </p:grpSpPr>
        <p:sp>
          <p:nvSpPr>
            <p:cNvPr id="410" name="Google Shape;410;p36"/>
            <p:cNvSpPr/>
            <p:nvPr/>
          </p:nvSpPr>
          <p:spPr>
            <a:xfrm rot="10800000">
              <a:off x="8065525" y="308200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11" name="Google Shape;411;p36"/>
            <p:cNvSpPr/>
            <p:nvPr/>
          </p:nvSpPr>
          <p:spPr>
            <a:xfrm rot="10800000">
              <a:off x="6755425" y="334667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12" name="Google Shape;412;p36"/>
            <p:cNvSpPr/>
            <p:nvPr/>
          </p:nvSpPr>
          <p:spPr>
            <a:xfrm rot="10800000">
              <a:off x="7743150" y="4017750"/>
              <a:ext cx="78300" cy="78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
        <p:nvSpPr>
          <p:cNvPr id="14" name="Google Shape;345;p32">
            <a:extLst>
              <a:ext uri="{FF2B5EF4-FFF2-40B4-BE49-F238E27FC236}">
                <a16:creationId xmlns:a16="http://schemas.microsoft.com/office/drawing/2014/main" id="{37FD0D05-7B80-8DDF-78D9-5F3C2E385943}"/>
              </a:ext>
            </a:extLst>
          </p:cNvPr>
          <p:cNvSpPr txBox="1">
            <a:spLocks/>
          </p:cNvSpPr>
          <p:nvPr/>
        </p:nvSpPr>
        <p:spPr>
          <a:xfrm>
            <a:off x="720000" y="4450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Sofia Sans SemiBold"/>
              <a:buNone/>
              <a:defRPr sz="4800" b="0" i="0" u="none" strike="noStrike" cap="none">
                <a:solidFill>
                  <a:schemeClr val="dk1"/>
                </a:solidFill>
                <a:latin typeface="Sofia Sans SemiBold"/>
                <a:ea typeface="Sofia Sans SemiBold"/>
                <a:cs typeface="Sofia Sans SemiBold"/>
                <a:sym typeface="Sofia Sans SemiBold"/>
              </a:defRPr>
            </a:lvl1pPr>
            <a:lvl2pPr marR="0" lvl="1"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2pPr>
            <a:lvl3pPr marR="0" lvl="2"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3pPr>
            <a:lvl4pPr marR="0" lvl="3"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4pPr>
            <a:lvl5pPr marR="0" lvl="4"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5pPr>
            <a:lvl6pPr marR="0" lvl="5"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6pPr>
            <a:lvl7pPr marR="0" lvl="6"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7pPr>
            <a:lvl8pPr marR="0" lvl="7"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8pPr>
            <a:lvl9pPr marR="0" lvl="8"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9pPr>
          </a:lstStyle>
          <a:p>
            <a:r>
              <a:rPr lang="en-US" sz="3200" dirty="0">
                <a:latin typeface="+mn-lt"/>
              </a:rPr>
              <a:t>METHODOLOGY</a:t>
            </a:r>
            <a:endParaRPr lang="en-US" dirty="0"/>
          </a:p>
        </p:txBody>
      </p:sp>
      <p:sp>
        <p:nvSpPr>
          <p:cNvPr id="15" name="Google Shape;344;p32">
            <a:extLst>
              <a:ext uri="{FF2B5EF4-FFF2-40B4-BE49-F238E27FC236}">
                <a16:creationId xmlns:a16="http://schemas.microsoft.com/office/drawing/2014/main" id="{2C486276-8229-8285-EA2D-3D54E855BC16}"/>
              </a:ext>
            </a:extLst>
          </p:cNvPr>
          <p:cNvSpPr txBox="1">
            <a:spLocks/>
          </p:cNvSpPr>
          <p:nvPr/>
        </p:nvSpPr>
        <p:spPr>
          <a:xfrm>
            <a:off x="720000" y="1389080"/>
            <a:ext cx="3049360" cy="315244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sz="2000" dirty="0">
                <a:solidFill>
                  <a:srgbClr val="F54994"/>
                </a:solidFill>
                <a:latin typeface="+mn-lt"/>
              </a:rPr>
              <a:t>FEATURE SELECTION</a:t>
            </a:r>
          </a:p>
          <a:p>
            <a:pPr marL="285750" indent="-285750">
              <a:lnSpc>
                <a:spcPct val="150000"/>
              </a:lnSpc>
              <a:buFont typeface="Arial" panose="020B0604020202020204" pitchFamily="34" charset="0"/>
              <a:buChar char="•"/>
            </a:pPr>
            <a:r>
              <a:rPr lang="en-US" sz="1800" kern="100" dirty="0">
                <a:solidFill>
                  <a:srgbClr val="392AA9"/>
                </a:solidFill>
                <a:effectLst/>
                <a:latin typeface="+mn-lt"/>
                <a:ea typeface="Aptos" panose="020B0004020202020204" pitchFamily="34" charset="0"/>
                <a:cs typeface="Times New Roman" panose="02020603050405020304" pitchFamily="18" charset="0"/>
              </a:rPr>
              <a:t>Correlation Analysis</a:t>
            </a:r>
          </a:p>
          <a:p>
            <a:pPr>
              <a:lnSpc>
                <a:spcPct val="150000"/>
              </a:lnSpc>
            </a:pPr>
            <a:r>
              <a:rPr lang="en-US" sz="1600" b="0" dirty="0">
                <a:solidFill>
                  <a:srgbClr val="6A9955"/>
                </a:solidFill>
                <a:effectLst/>
                <a:latin typeface="+mn-lt"/>
              </a:rPr>
              <a:t>	</a:t>
            </a:r>
            <a:r>
              <a:rPr lang="en-US" sz="1600" b="0" dirty="0">
                <a:solidFill>
                  <a:srgbClr val="392AA9"/>
                </a:solidFill>
                <a:effectLst/>
                <a:latin typeface="+mn-lt"/>
              </a:rPr>
              <a:t>Correlation between 	asset value and 	income</a:t>
            </a:r>
          </a:p>
          <a:p>
            <a:pPr>
              <a:lnSpc>
                <a:spcPct val="150000"/>
              </a:lnSpc>
            </a:pPr>
            <a:r>
              <a:rPr lang="en-US" sz="1600" b="0" dirty="0">
                <a:solidFill>
                  <a:srgbClr val="392AA9"/>
                </a:solidFill>
                <a:effectLst/>
                <a:latin typeface="+mn-lt"/>
              </a:rPr>
              <a:t>	Correlation between 	asset</a:t>
            </a:r>
            <a:r>
              <a:rPr lang="en-US" sz="1600" dirty="0">
                <a:solidFill>
                  <a:srgbClr val="392AA9"/>
                </a:solidFill>
                <a:latin typeface="+mn-lt"/>
              </a:rPr>
              <a:t> </a:t>
            </a:r>
            <a:r>
              <a:rPr lang="en-US" sz="1600" b="0" dirty="0">
                <a:solidFill>
                  <a:srgbClr val="392AA9"/>
                </a:solidFill>
                <a:effectLst/>
                <a:latin typeface="+mn-lt"/>
              </a:rPr>
              <a:t>value and </a:t>
            </a:r>
            <a:r>
              <a:rPr lang="en-US" sz="1600" dirty="0">
                <a:solidFill>
                  <a:srgbClr val="392AA9"/>
                </a:solidFill>
                <a:latin typeface="+mn-lt"/>
              </a:rPr>
              <a:t>Loan</a:t>
            </a:r>
            <a:endParaRPr lang="en-US" sz="1600" b="0" dirty="0">
              <a:solidFill>
                <a:srgbClr val="392AA9"/>
              </a:solidFill>
              <a:effectLst/>
              <a:latin typeface="+mn-lt"/>
            </a:endParaRPr>
          </a:p>
          <a:p>
            <a:pPr>
              <a:lnSpc>
                <a:spcPct val="150000"/>
              </a:lnSpc>
            </a:pPr>
            <a:endParaRPr lang="en-US" sz="1600" b="0" dirty="0">
              <a:solidFill>
                <a:srgbClr val="D4D4D4"/>
              </a:solidFill>
              <a:effectLst/>
              <a:latin typeface="+mn-lt"/>
            </a:endParaRPr>
          </a:p>
          <a:p>
            <a:pPr>
              <a:lnSpc>
                <a:spcPct val="150000"/>
              </a:lnSpc>
            </a:pPr>
            <a:r>
              <a:rPr lang="en-US" sz="1600" dirty="0">
                <a:solidFill>
                  <a:srgbClr val="F54994"/>
                </a:solidFill>
                <a:latin typeface="+mn-lt"/>
              </a:rPr>
              <a:t> </a:t>
            </a:r>
          </a:p>
        </p:txBody>
      </p:sp>
      <p:pic>
        <p:nvPicPr>
          <p:cNvPr id="18" name="Picture 17">
            <a:extLst>
              <a:ext uri="{FF2B5EF4-FFF2-40B4-BE49-F238E27FC236}">
                <a16:creationId xmlns:a16="http://schemas.microsoft.com/office/drawing/2014/main" id="{D603B871-4221-A6DB-E089-566680E9548B}"/>
              </a:ext>
            </a:extLst>
          </p:cNvPr>
          <p:cNvPicPr>
            <a:picLocks noChangeAspect="1"/>
          </p:cNvPicPr>
          <p:nvPr/>
        </p:nvPicPr>
        <p:blipFill>
          <a:blip r:embed="rId3"/>
          <a:stretch>
            <a:fillRect/>
          </a:stretch>
        </p:blipFill>
        <p:spPr>
          <a:xfrm>
            <a:off x="3677920" y="1105870"/>
            <a:ext cx="4960493" cy="3725573"/>
          </a:xfrm>
          <a:prstGeom prst="rect">
            <a:avLst/>
          </a:prstGeom>
        </p:spPr>
      </p:pic>
    </p:spTree>
    <p:extLst>
      <p:ext uri="{BB962C8B-B14F-4D97-AF65-F5344CB8AC3E}">
        <p14:creationId xmlns:p14="http://schemas.microsoft.com/office/powerpoint/2010/main" val="88525721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grpSp>
        <p:nvGrpSpPr>
          <p:cNvPr id="406" name="Google Shape;406;p36"/>
          <p:cNvGrpSpPr/>
          <p:nvPr/>
        </p:nvGrpSpPr>
        <p:grpSpPr>
          <a:xfrm>
            <a:off x="911775" y="4017750"/>
            <a:ext cx="723050" cy="229500"/>
            <a:chOff x="911775" y="4017750"/>
            <a:chExt cx="723050" cy="229500"/>
          </a:xfrm>
        </p:grpSpPr>
        <p:sp>
          <p:nvSpPr>
            <p:cNvPr id="407" name="Google Shape;407;p36"/>
            <p:cNvSpPr/>
            <p:nvPr/>
          </p:nvSpPr>
          <p:spPr>
            <a:xfrm rot="10800000">
              <a:off x="1483325" y="401775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08" name="Google Shape;408;p36"/>
            <p:cNvSpPr/>
            <p:nvPr/>
          </p:nvSpPr>
          <p:spPr>
            <a:xfrm rot="10800000">
              <a:off x="911775" y="4169250"/>
              <a:ext cx="78300" cy="78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grpSp>
        <p:nvGrpSpPr>
          <p:cNvPr id="409" name="Google Shape;409;p36"/>
          <p:cNvGrpSpPr/>
          <p:nvPr/>
        </p:nvGrpSpPr>
        <p:grpSpPr>
          <a:xfrm>
            <a:off x="6755425" y="3082000"/>
            <a:ext cx="1461600" cy="1013750"/>
            <a:chOff x="6755425" y="3082000"/>
            <a:chExt cx="1461600" cy="1013750"/>
          </a:xfrm>
        </p:grpSpPr>
        <p:sp>
          <p:nvSpPr>
            <p:cNvPr id="410" name="Google Shape;410;p36"/>
            <p:cNvSpPr/>
            <p:nvPr/>
          </p:nvSpPr>
          <p:spPr>
            <a:xfrm rot="10800000">
              <a:off x="8065525" y="308200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11" name="Google Shape;411;p36"/>
            <p:cNvSpPr/>
            <p:nvPr/>
          </p:nvSpPr>
          <p:spPr>
            <a:xfrm rot="10800000">
              <a:off x="6755425" y="334667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12" name="Google Shape;412;p36"/>
            <p:cNvSpPr/>
            <p:nvPr/>
          </p:nvSpPr>
          <p:spPr>
            <a:xfrm rot="10800000">
              <a:off x="7743150" y="4017750"/>
              <a:ext cx="78300" cy="78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
        <p:nvSpPr>
          <p:cNvPr id="14" name="Google Shape;345;p32">
            <a:extLst>
              <a:ext uri="{FF2B5EF4-FFF2-40B4-BE49-F238E27FC236}">
                <a16:creationId xmlns:a16="http://schemas.microsoft.com/office/drawing/2014/main" id="{37FD0D05-7B80-8DDF-78D9-5F3C2E385943}"/>
              </a:ext>
            </a:extLst>
          </p:cNvPr>
          <p:cNvSpPr txBox="1">
            <a:spLocks/>
          </p:cNvSpPr>
          <p:nvPr/>
        </p:nvSpPr>
        <p:spPr>
          <a:xfrm>
            <a:off x="720000" y="4450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Sofia Sans SemiBold"/>
              <a:buNone/>
              <a:defRPr sz="4800" b="0" i="0" u="none" strike="noStrike" cap="none">
                <a:solidFill>
                  <a:schemeClr val="dk1"/>
                </a:solidFill>
                <a:latin typeface="Sofia Sans SemiBold"/>
                <a:ea typeface="Sofia Sans SemiBold"/>
                <a:cs typeface="Sofia Sans SemiBold"/>
                <a:sym typeface="Sofia Sans SemiBold"/>
              </a:defRPr>
            </a:lvl1pPr>
            <a:lvl2pPr marR="0" lvl="1"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2pPr>
            <a:lvl3pPr marR="0" lvl="2"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3pPr>
            <a:lvl4pPr marR="0" lvl="3"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4pPr>
            <a:lvl5pPr marR="0" lvl="4"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5pPr>
            <a:lvl6pPr marR="0" lvl="5"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6pPr>
            <a:lvl7pPr marR="0" lvl="6"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7pPr>
            <a:lvl8pPr marR="0" lvl="7"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8pPr>
            <a:lvl9pPr marR="0" lvl="8"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9pPr>
          </a:lstStyle>
          <a:p>
            <a:r>
              <a:rPr lang="en-US" sz="3200" dirty="0">
                <a:latin typeface="+mn-lt"/>
              </a:rPr>
              <a:t>METHODOLOGY</a:t>
            </a:r>
            <a:endParaRPr lang="en-US" dirty="0"/>
          </a:p>
        </p:txBody>
      </p:sp>
      <p:sp>
        <p:nvSpPr>
          <p:cNvPr id="15" name="Google Shape;344;p32">
            <a:extLst>
              <a:ext uri="{FF2B5EF4-FFF2-40B4-BE49-F238E27FC236}">
                <a16:creationId xmlns:a16="http://schemas.microsoft.com/office/drawing/2014/main" id="{2C486276-8229-8285-EA2D-3D54E855BC16}"/>
              </a:ext>
            </a:extLst>
          </p:cNvPr>
          <p:cNvSpPr txBox="1">
            <a:spLocks/>
          </p:cNvSpPr>
          <p:nvPr/>
        </p:nvSpPr>
        <p:spPr>
          <a:xfrm>
            <a:off x="720000" y="1389080"/>
            <a:ext cx="3059520" cy="145572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sz="2000" dirty="0">
                <a:solidFill>
                  <a:srgbClr val="F54994"/>
                </a:solidFill>
                <a:latin typeface="+mn-lt"/>
              </a:rPr>
              <a:t>FEATURE SELECTION</a:t>
            </a:r>
          </a:p>
          <a:p>
            <a:pPr marL="285750" indent="-285750">
              <a:lnSpc>
                <a:spcPct val="150000"/>
              </a:lnSpc>
              <a:buFont typeface="Arial" panose="020B0604020202020204" pitchFamily="34" charset="0"/>
              <a:buChar char="•"/>
            </a:pPr>
            <a:r>
              <a:rPr lang="en-US" sz="1800" dirty="0">
                <a:solidFill>
                  <a:srgbClr val="392AA9"/>
                </a:solidFill>
                <a:latin typeface="+mn-lt"/>
              </a:rPr>
              <a:t>C</a:t>
            </a:r>
            <a:r>
              <a:rPr lang="en-US" sz="1800" dirty="0">
                <a:solidFill>
                  <a:srgbClr val="392AA9"/>
                </a:solidFill>
                <a:effectLst/>
                <a:latin typeface="+mn-lt"/>
              </a:rPr>
              <a:t>orrelation between </a:t>
            </a:r>
            <a:r>
              <a:rPr lang="en-US" sz="1800" dirty="0">
                <a:solidFill>
                  <a:srgbClr val="392AA9"/>
                </a:solidFill>
                <a:latin typeface="+mn-lt"/>
              </a:rPr>
              <a:t>Loan amount</a:t>
            </a:r>
            <a:r>
              <a:rPr lang="en-US" sz="1800" dirty="0">
                <a:solidFill>
                  <a:srgbClr val="392AA9"/>
                </a:solidFill>
                <a:effectLst/>
                <a:latin typeface="+mn-lt"/>
              </a:rPr>
              <a:t> and Income</a:t>
            </a:r>
          </a:p>
        </p:txBody>
      </p:sp>
      <p:pic>
        <p:nvPicPr>
          <p:cNvPr id="2" name="Picture 1">
            <a:extLst>
              <a:ext uri="{FF2B5EF4-FFF2-40B4-BE49-F238E27FC236}">
                <a16:creationId xmlns:a16="http://schemas.microsoft.com/office/drawing/2014/main" id="{E305667C-F5D3-8642-9326-A012F7BABE61}"/>
              </a:ext>
            </a:extLst>
          </p:cNvPr>
          <p:cNvPicPr>
            <a:picLocks noChangeAspect="1"/>
          </p:cNvPicPr>
          <p:nvPr/>
        </p:nvPicPr>
        <p:blipFill>
          <a:blip r:embed="rId3"/>
          <a:stretch>
            <a:fillRect/>
          </a:stretch>
        </p:blipFill>
        <p:spPr>
          <a:xfrm>
            <a:off x="3779520" y="1385700"/>
            <a:ext cx="4644480" cy="3405375"/>
          </a:xfrm>
          <a:prstGeom prst="rect">
            <a:avLst/>
          </a:prstGeom>
        </p:spPr>
      </p:pic>
    </p:spTree>
    <p:extLst>
      <p:ext uri="{BB962C8B-B14F-4D97-AF65-F5344CB8AC3E}">
        <p14:creationId xmlns:p14="http://schemas.microsoft.com/office/powerpoint/2010/main" val="387501585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grpSp>
        <p:nvGrpSpPr>
          <p:cNvPr id="274" name="Google Shape;15094;p65">
            <a:extLst>
              <a:ext uri="{FF2B5EF4-FFF2-40B4-BE49-F238E27FC236}">
                <a16:creationId xmlns:a16="http://schemas.microsoft.com/office/drawing/2014/main" id="{115F5217-FE63-9598-9DBF-F24F1F0953C9}"/>
              </a:ext>
            </a:extLst>
          </p:cNvPr>
          <p:cNvGrpSpPr/>
          <p:nvPr/>
        </p:nvGrpSpPr>
        <p:grpSpPr>
          <a:xfrm>
            <a:off x="7743041" y="1017724"/>
            <a:ext cx="1041333" cy="1129813"/>
            <a:chOff x="8023882" y="1977458"/>
            <a:chExt cx="320557" cy="347794"/>
          </a:xfrm>
        </p:grpSpPr>
        <p:sp>
          <p:nvSpPr>
            <p:cNvPr id="275" name="Google Shape;15095;p65">
              <a:extLst>
                <a:ext uri="{FF2B5EF4-FFF2-40B4-BE49-F238E27FC236}">
                  <a16:creationId xmlns:a16="http://schemas.microsoft.com/office/drawing/2014/main" id="{3D534295-716B-08D7-C606-BE1306611BD5}"/>
                </a:ext>
              </a:extLst>
            </p:cNvPr>
            <p:cNvSpPr/>
            <p:nvPr/>
          </p:nvSpPr>
          <p:spPr>
            <a:xfrm>
              <a:off x="8053007" y="1977458"/>
              <a:ext cx="291432" cy="291799"/>
            </a:xfrm>
            <a:custGeom>
              <a:avLst/>
              <a:gdLst/>
              <a:ahLst/>
              <a:cxnLst/>
              <a:rect l="l" t="t" r="r" b="b"/>
              <a:pathLst>
                <a:path w="11117" h="11131" extrusionOk="0">
                  <a:moveTo>
                    <a:pt x="5558" y="0"/>
                  </a:moveTo>
                  <a:cubicBezTo>
                    <a:pt x="2484" y="0"/>
                    <a:pt x="1" y="2498"/>
                    <a:pt x="1" y="5572"/>
                  </a:cubicBezTo>
                  <a:cubicBezTo>
                    <a:pt x="1" y="8633"/>
                    <a:pt x="2484" y="11130"/>
                    <a:pt x="5558" y="11130"/>
                  </a:cubicBezTo>
                  <a:cubicBezTo>
                    <a:pt x="8633" y="11130"/>
                    <a:pt x="11116" y="8633"/>
                    <a:pt x="11116" y="5572"/>
                  </a:cubicBezTo>
                  <a:cubicBezTo>
                    <a:pt x="11116" y="2498"/>
                    <a:pt x="8633" y="0"/>
                    <a:pt x="5558" y="0"/>
                  </a:cubicBezTo>
                  <a:close/>
                </a:path>
              </a:pathLst>
            </a:custGeom>
            <a:solidFill>
              <a:srgbClr val="D3DC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5096;p65">
              <a:extLst>
                <a:ext uri="{FF2B5EF4-FFF2-40B4-BE49-F238E27FC236}">
                  <a16:creationId xmlns:a16="http://schemas.microsoft.com/office/drawing/2014/main" id="{B2176876-D446-04D0-0B16-CB8C5D31FD20}"/>
                </a:ext>
              </a:extLst>
            </p:cNvPr>
            <p:cNvSpPr/>
            <p:nvPr/>
          </p:nvSpPr>
          <p:spPr>
            <a:xfrm>
              <a:off x="8023882" y="1980866"/>
              <a:ext cx="277407" cy="288549"/>
            </a:xfrm>
            <a:custGeom>
              <a:avLst/>
              <a:gdLst/>
              <a:ahLst/>
              <a:cxnLst/>
              <a:rect l="l" t="t" r="r" b="b"/>
              <a:pathLst>
                <a:path w="10582" h="11007" extrusionOk="0">
                  <a:moveTo>
                    <a:pt x="5529" y="0"/>
                  </a:moveTo>
                  <a:cubicBezTo>
                    <a:pt x="1891" y="751"/>
                    <a:pt x="0" y="4793"/>
                    <a:pt x="1761" y="8070"/>
                  </a:cubicBezTo>
                  <a:cubicBezTo>
                    <a:pt x="2787" y="9986"/>
                    <a:pt x="4717" y="11007"/>
                    <a:pt x="6670" y="11007"/>
                  </a:cubicBezTo>
                  <a:cubicBezTo>
                    <a:pt x="8071" y="11007"/>
                    <a:pt x="9484" y="10481"/>
                    <a:pt x="10581" y="9383"/>
                  </a:cubicBezTo>
                  <a:lnTo>
                    <a:pt x="10581" y="9383"/>
                  </a:lnTo>
                  <a:cubicBezTo>
                    <a:pt x="10206" y="9456"/>
                    <a:pt x="9831" y="9499"/>
                    <a:pt x="9441" y="9499"/>
                  </a:cubicBezTo>
                  <a:cubicBezTo>
                    <a:pt x="7189" y="9499"/>
                    <a:pt x="5168" y="8142"/>
                    <a:pt x="4302" y="6063"/>
                  </a:cubicBezTo>
                  <a:cubicBezTo>
                    <a:pt x="3450" y="3970"/>
                    <a:pt x="3927" y="1574"/>
                    <a:pt x="552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5097;p65">
              <a:extLst>
                <a:ext uri="{FF2B5EF4-FFF2-40B4-BE49-F238E27FC236}">
                  <a16:creationId xmlns:a16="http://schemas.microsoft.com/office/drawing/2014/main" id="{C257BB71-1AAA-1FFA-E2CE-F52CA61B1C44}"/>
                </a:ext>
              </a:extLst>
            </p:cNvPr>
            <p:cNvSpPr/>
            <p:nvPr/>
          </p:nvSpPr>
          <p:spPr>
            <a:xfrm>
              <a:off x="8053007" y="1977825"/>
              <a:ext cx="291432" cy="291039"/>
            </a:xfrm>
            <a:custGeom>
              <a:avLst/>
              <a:gdLst/>
              <a:ahLst/>
              <a:cxnLst/>
              <a:rect l="l" t="t" r="r" b="b"/>
              <a:pathLst>
                <a:path w="11117" h="11102" extrusionOk="0">
                  <a:moveTo>
                    <a:pt x="5342" y="2758"/>
                  </a:moveTo>
                  <a:lnTo>
                    <a:pt x="5342" y="5328"/>
                  </a:lnTo>
                  <a:lnTo>
                    <a:pt x="2137" y="5328"/>
                  </a:lnTo>
                  <a:cubicBezTo>
                    <a:pt x="2152" y="4461"/>
                    <a:pt x="2310" y="3595"/>
                    <a:pt x="2599" y="2772"/>
                  </a:cubicBezTo>
                  <a:lnTo>
                    <a:pt x="2599" y="2758"/>
                  </a:lnTo>
                  <a:close/>
                  <a:moveTo>
                    <a:pt x="8518" y="2772"/>
                  </a:moveTo>
                  <a:cubicBezTo>
                    <a:pt x="8806" y="3595"/>
                    <a:pt x="8951" y="4461"/>
                    <a:pt x="8980" y="5342"/>
                  </a:cubicBezTo>
                  <a:lnTo>
                    <a:pt x="5775" y="5342"/>
                  </a:lnTo>
                  <a:lnTo>
                    <a:pt x="5775" y="2772"/>
                  </a:lnTo>
                  <a:close/>
                  <a:moveTo>
                    <a:pt x="5342" y="5775"/>
                  </a:moveTo>
                  <a:lnTo>
                    <a:pt x="5342" y="8330"/>
                  </a:lnTo>
                  <a:lnTo>
                    <a:pt x="2599" y="8330"/>
                  </a:lnTo>
                  <a:cubicBezTo>
                    <a:pt x="2310" y="7507"/>
                    <a:pt x="2152" y="6641"/>
                    <a:pt x="2137" y="5775"/>
                  </a:cubicBezTo>
                  <a:close/>
                  <a:moveTo>
                    <a:pt x="8980" y="5775"/>
                  </a:moveTo>
                  <a:cubicBezTo>
                    <a:pt x="8951" y="6641"/>
                    <a:pt x="8806" y="7507"/>
                    <a:pt x="8518" y="8330"/>
                  </a:cubicBezTo>
                  <a:lnTo>
                    <a:pt x="8518" y="8345"/>
                  </a:lnTo>
                  <a:lnTo>
                    <a:pt x="5775" y="8345"/>
                  </a:lnTo>
                  <a:lnTo>
                    <a:pt x="5775" y="5775"/>
                  </a:lnTo>
                  <a:close/>
                  <a:moveTo>
                    <a:pt x="5342" y="1"/>
                  </a:moveTo>
                  <a:lnTo>
                    <a:pt x="5342" y="2339"/>
                  </a:lnTo>
                  <a:lnTo>
                    <a:pt x="2758" y="2339"/>
                  </a:lnTo>
                  <a:cubicBezTo>
                    <a:pt x="3350" y="1011"/>
                    <a:pt x="4274" y="116"/>
                    <a:pt x="5342" y="1"/>
                  </a:cubicBezTo>
                  <a:lnTo>
                    <a:pt x="5342" y="1"/>
                  </a:lnTo>
                  <a:cubicBezTo>
                    <a:pt x="4779" y="15"/>
                    <a:pt x="4230" y="131"/>
                    <a:pt x="3696" y="318"/>
                  </a:cubicBezTo>
                  <a:cubicBezTo>
                    <a:pt x="3090" y="867"/>
                    <a:pt x="2614" y="1574"/>
                    <a:pt x="2310" y="2339"/>
                  </a:cubicBezTo>
                  <a:lnTo>
                    <a:pt x="1011" y="2339"/>
                  </a:lnTo>
                  <a:cubicBezTo>
                    <a:pt x="925" y="2484"/>
                    <a:pt x="824" y="2628"/>
                    <a:pt x="737" y="2772"/>
                  </a:cubicBezTo>
                  <a:lnTo>
                    <a:pt x="2152" y="2772"/>
                  </a:lnTo>
                  <a:cubicBezTo>
                    <a:pt x="1877" y="3595"/>
                    <a:pt x="1733" y="4461"/>
                    <a:pt x="1719" y="5342"/>
                  </a:cubicBezTo>
                  <a:lnTo>
                    <a:pt x="1" y="5342"/>
                  </a:lnTo>
                  <a:lnTo>
                    <a:pt x="1" y="5558"/>
                  </a:lnTo>
                  <a:lnTo>
                    <a:pt x="1" y="5775"/>
                  </a:lnTo>
                  <a:lnTo>
                    <a:pt x="1719" y="5775"/>
                  </a:lnTo>
                  <a:cubicBezTo>
                    <a:pt x="1733" y="6641"/>
                    <a:pt x="1877" y="7507"/>
                    <a:pt x="2152" y="8330"/>
                  </a:cubicBezTo>
                  <a:lnTo>
                    <a:pt x="751" y="8330"/>
                  </a:lnTo>
                  <a:cubicBezTo>
                    <a:pt x="824" y="8474"/>
                    <a:pt x="925" y="8619"/>
                    <a:pt x="1026" y="8763"/>
                  </a:cubicBezTo>
                  <a:lnTo>
                    <a:pt x="2310" y="8763"/>
                  </a:lnTo>
                  <a:cubicBezTo>
                    <a:pt x="2614" y="9543"/>
                    <a:pt x="3090" y="10236"/>
                    <a:pt x="3696" y="10799"/>
                  </a:cubicBezTo>
                  <a:cubicBezTo>
                    <a:pt x="4230" y="10986"/>
                    <a:pt x="4779" y="11087"/>
                    <a:pt x="5342" y="11102"/>
                  </a:cubicBezTo>
                  <a:cubicBezTo>
                    <a:pt x="4274" y="11001"/>
                    <a:pt x="3350" y="10106"/>
                    <a:pt x="2758" y="8763"/>
                  </a:cubicBezTo>
                  <a:lnTo>
                    <a:pt x="5342" y="8763"/>
                  </a:lnTo>
                  <a:lnTo>
                    <a:pt x="5342" y="11102"/>
                  </a:lnTo>
                  <a:lnTo>
                    <a:pt x="5775" y="11102"/>
                  </a:lnTo>
                  <a:lnTo>
                    <a:pt x="5775" y="8763"/>
                  </a:lnTo>
                  <a:lnTo>
                    <a:pt x="8344" y="8763"/>
                  </a:lnTo>
                  <a:cubicBezTo>
                    <a:pt x="7767" y="10106"/>
                    <a:pt x="6829" y="11001"/>
                    <a:pt x="5775" y="11102"/>
                  </a:cubicBezTo>
                  <a:cubicBezTo>
                    <a:pt x="6338" y="11087"/>
                    <a:pt x="6886" y="10986"/>
                    <a:pt x="7421" y="10799"/>
                  </a:cubicBezTo>
                  <a:cubicBezTo>
                    <a:pt x="8041" y="10236"/>
                    <a:pt x="8503" y="9543"/>
                    <a:pt x="8806" y="8763"/>
                  </a:cubicBezTo>
                  <a:lnTo>
                    <a:pt x="10106" y="8763"/>
                  </a:lnTo>
                  <a:cubicBezTo>
                    <a:pt x="10207" y="8619"/>
                    <a:pt x="10293" y="8474"/>
                    <a:pt x="10380" y="8330"/>
                  </a:cubicBezTo>
                  <a:lnTo>
                    <a:pt x="8965" y="8330"/>
                  </a:lnTo>
                  <a:cubicBezTo>
                    <a:pt x="9239" y="7507"/>
                    <a:pt x="9384" y="6641"/>
                    <a:pt x="9413" y="5775"/>
                  </a:cubicBezTo>
                  <a:lnTo>
                    <a:pt x="11116" y="5775"/>
                  </a:lnTo>
                  <a:lnTo>
                    <a:pt x="11116" y="5558"/>
                  </a:lnTo>
                  <a:lnTo>
                    <a:pt x="11116" y="5342"/>
                  </a:lnTo>
                  <a:lnTo>
                    <a:pt x="9413" y="5342"/>
                  </a:lnTo>
                  <a:cubicBezTo>
                    <a:pt x="9384" y="4461"/>
                    <a:pt x="9239" y="3595"/>
                    <a:pt x="8965" y="2772"/>
                  </a:cubicBezTo>
                  <a:lnTo>
                    <a:pt x="10380" y="2772"/>
                  </a:lnTo>
                  <a:cubicBezTo>
                    <a:pt x="10293" y="2628"/>
                    <a:pt x="10192" y="2484"/>
                    <a:pt x="10106" y="2339"/>
                  </a:cubicBezTo>
                  <a:lnTo>
                    <a:pt x="8806" y="2339"/>
                  </a:lnTo>
                  <a:cubicBezTo>
                    <a:pt x="8503" y="1574"/>
                    <a:pt x="8041" y="867"/>
                    <a:pt x="7421" y="318"/>
                  </a:cubicBezTo>
                  <a:cubicBezTo>
                    <a:pt x="6886" y="131"/>
                    <a:pt x="6338" y="15"/>
                    <a:pt x="5775" y="1"/>
                  </a:cubicBezTo>
                  <a:lnTo>
                    <a:pt x="5775" y="1"/>
                  </a:lnTo>
                  <a:cubicBezTo>
                    <a:pt x="6829" y="116"/>
                    <a:pt x="7767" y="1011"/>
                    <a:pt x="8344" y="2339"/>
                  </a:cubicBezTo>
                  <a:lnTo>
                    <a:pt x="5775" y="2339"/>
                  </a:lnTo>
                  <a:lnTo>
                    <a:pt x="5775" y="1"/>
                  </a:lnTo>
                  <a:close/>
                </a:path>
              </a:pathLst>
            </a:custGeom>
            <a:solidFill>
              <a:srgbClr val="EF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5098;p65">
              <a:extLst>
                <a:ext uri="{FF2B5EF4-FFF2-40B4-BE49-F238E27FC236}">
                  <a16:creationId xmlns:a16="http://schemas.microsoft.com/office/drawing/2014/main" id="{59B9ABF1-7AC9-3362-47DF-90FE14FD2658}"/>
                </a:ext>
              </a:extLst>
            </p:cNvPr>
            <p:cNvSpPr/>
            <p:nvPr/>
          </p:nvSpPr>
          <p:spPr>
            <a:xfrm>
              <a:off x="8052640" y="1981233"/>
              <a:ext cx="220258" cy="288024"/>
            </a:xfrm>
            <a:custGeom>
              <a:avLst/>
              <a:gdLst/>
              <a:ahLst/>
              <a:cxnLst/>
              <a:rect l="l" t="t" r="r" b="b"/>
              <a:pathLst>
                <a:path w="8402" h="10987" extrusionOk="0">
                  <a:moveTo>
                    <a:pt x="5356" y="8633"/>
                  </a:moveTo>
                  <a:lnTo>
                    <a:pt x="5356" y="10972"/>
                  </a:lnTo>
                  <a:cubicBezTo>
                    <a:pt x="4288" y="10871"/>
                    <a:pt x="3364" y="9961"/>
                    <a:pt x="2772" y="8633"/>
                  </a:cubicBezTo>
                  <a:close/>
                  <a:moveTo>
                    <a:pt x="4418" y="1"/>
                  </a:moveTo>
                  <a:lnTo>
                    <a:pt x="4418" y="1"/>
                  </a:lnTo>
                  <a:cubicBezTo>
                    <a:pt x="4172" y="44"/>
                    <a:pt x="3941" y="102"/>
                    <a:pt x="3696" y="188"/>
                  </a:cubicBezTo>
                  <a:cubicBezTo>
                    <a:pt x="3089" y="751"/>
                    <a:pt x="2613" y="1444"/>
                    <a:pt x="2310" y="2224"/>
                  </a:cubicBezTo>
                  <a:lnTo>
                    <a:pt x="1025" y="2224"/>
                  </a:lnTo>
                  <a:cubicBezTo>
                    <a:pt x="924" y="2368"/>
                    <a:pt x="838" y="2498"/>
                    <a:pt x="751" y="2657"/>
                  </a:cubicBezTo>
                  <a:lnTo>
                    <a:pt x="2151" y="2657"/>
                  </a:lnTo>
                  <a:cubicBezTo>
                    <a:pt x="1877" y="3480"/>
                    <a:pt x="1733" y="4346"/>
                    <a:pt x="1718" y="5212"/>
                  </a:cubicBezTo>
                  <a:lnTo>
                    <a:pt x="0" y="5212"/>
                  </a:lnTo>
                  <a:lnTo>
                    <a:pt x="0" y="5428"/>
                  </a:lnTo>
                  <a:lnTo>
                    <a:pt x="0" y="5645"/>
                  </a:lnTo>
                  <a:lnTo>
                    <a:pt x="1718" y="5645"/>
                  </a:lnTo>
                  <a:cubicBezTo>
                    <a:pt x="1733" y="6526"/>
                    <a:pt x="1877" y="7377"/>
                    <a:pt x="2151" y="8215"/>
                  </a:cubicBezTo>
                  <a:lnTo>
                    <a:pt x="765" y="8215"/>
                  </a:lnTo>
                  <a:cubicBezTo>
                    <a:pt x="838" y="8359"/>
                    <a:pt x="939" y="8503"/>
                    <a:pt x="1040" y="8648"/>
                  </a:cubicBezTo>
                  <a:lnTo>
                    <a:pt x="2324" y="8648"/>
                  </a:lnTo>
                  <a:cubicBezTo>
                    <a:pt x="2628" y="9413"/>
                    <a:pt x="3104" y="10120"/>
                    <a:pt x="3710" y="10669"/>
                  </a:cubicBezTo>
                  <a:cubicBezTo>
                    <a:pt x="4244" y="10856"/>
                    <a:pt x="4793" y="10972"/>
                    <a:pt x="5356" y="10986"/>
                  </a:cubicBezTo>
                  <a:lnTo>
                    <a:pt x="5789" y="10986"/>
                  </a:lnTo>
                  <a:cubicBezTo>
                    <a:pt x="6352" y="10972"/>
                    <a:pt x="6900" y="10856"/>
                    <a:pt x="7435" y="10669"/>
                  </a:cubicBezTo>
                  <a:cubicBezTo>
                    <a:pt x="7810" y="10337"/>
                    <a:pt x="8142" y="9932"/>
                    <a:pt x="8402" y="9499"/>
                  </a:cubicBezTo>
                  <a:lnTo>
                    <a:pt x="8344" y="9485"/>
                  </a:lnTo>
                  <a:cubicBezTo>
                    <a:pt x="8200" y="9485"/>
                    <a:pt x="8055" y="9485"/>
                    <a:pt x="7911" y="9470"/>
                  </a:cubicBezTo>
                  <a:cubicBezTo>
                    <a:pt x="7348" y="10337"/>
                    <a:pt x="6612" y="10885"/>
                    <a:pt x="5789" y="10972"/>
                  </a:cubicBezTo>
                  <a:lnTo>
                    <a:pt x="5789" y="8864"/>
                  </a:lnTo>
                  <a:cubicBezTo>
                    <a:pt x="5428" y="8676"/>
                    <a:pt x="5096" y="8460"/>
                    <a:pt x="4793" y="8200"/>
                  </a:cubicBezTo>
                  <a:lnTo>
                    <a:pt x="2613" y="8200"/>
                  </a:lnTo>
                  <a:cubicBezTo>
                    <a:pt x="2324" y="7377"/>
                    <a:pt x="2166" y="6511"/>
                    <a:pt x="2151" y="5645"/>
                  </a:cubicBezTo>
                  <a:lnTo>
                    <a:pt x="3046" y="5645"/>
                  </a:lnTo>
                  <a:cubicBezTo>
                    <a:pt x="3003" y="5501"/>
                    <a:pt x="2974" y="5356"/>
                    <a:pt x="2931" y="5212"/>
                  </a:cubicBezTo>
                  <a:lnTo>
                    <a:pt x="2151" y="5212"/>
                  </a:lnTo>
                  <a:cubicBezTo>
                    <a:pt x="2166" y="4331"/>
                    <a:pt x="2310" y="3465"/>
                    <a:pt x="2599" y="2642"/>
                  </a:cubicBezTo>
                  <a:lnTo>
                    <a:pt x="2931" y="2642"/>
                  </a:lnTo>
                  <a:cubicBezTo>
                    <a:pt x="2974" y="2498"/>
                    <a:pt x="3003" y="2354"/>
                    <a:pt x="3046" y="2224"/>
                  </a:cubicBezTo>
                  <a:lnTo>
                    <a:pt x="2772" y="2224"/>
                  </a:lnTo>
                  <a:cubicBezTo>
                    <a:pt x="3032" y="1574"/>
                    <a:pt x="3436" y="1011"/>
                    <a:pt x="3941" y="535"/>
                  </a:cubicBezTo>
                  <a:cubicBezTo>
                    <a:pt x="4086" y="347"/>
                    <a:pt x="4244" y="160"/>
                    <a:pt x="4418" y="1"/>
                  </a:cubicBezTo>
                  <a:close/>
                </a:path>
              </a:pathLst>
            </a:custGeom>
            <a:solidFill>
              <a:srgbClr val="EFF2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5099;p65">
              <a:extLst>
                <a:ext uri="{FF2B5EF4-FFF2-40B4-BE49-F238E27FC236}">
                  <a16:creationId xmlns:a16="http://schemas.microsoft.com/office/drawing/2014/main" id="{1284D1AF-B526-575A-F6C9-73EE11F63E41}"/>
                </a:ext>
              </a:extLst>
            </p:cNvPr>
            <p:cNvSpPr/>
            <p:nvPr/>
          </p:nvSpPr>
          <p:spPr>
            <a:xfrm>
              <a:off x="8097677" y="2201858"/>
              <a:ext cx="22335" cy="22361"/>
            </a:xfrm>
            <a:custGeom>
              <a:avLst/>
              <a:gdLst/>
              <a:ahLst/>
              <a:cxnLst/>
              <a:rect l="l" t="t" r="r" b="b"/>
              <a:pathLst>
                <a:path w="852" h="853" extrusionOk="0">
                  <a:moveTo>
                    <a:pt x="0" y="1"/>
                  </a:moveTo>
                  <a:lnTo>
                    <a:pt x="0" y="852"/>
                  </a:lnTo>
                  <a:lnTo>
                    <a:pt x="852" y="852"/>
                  </a:lnTo>
                  <a:lnTo>
                    <a:pt x="852" y="1"/>
                  </a:ln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5100;p65">
              <a:extLst>
                <a:ext uri="{FF2B5EF4-FFF2-40B4-BE49-F238E27FC236}">
                  <a16:creationId xmlns:a16="http://schemas.microsoft.com/office/drawing/2014/main" id="{F8B643C7-C291-82D3-19C0-89E83CAB9B06}"/>
                </a:ext>
              </a:extLst>
            </p:cNvPr>
            <p:cNvSpPr/>
            <p:nvPr/>
          </p:nvSpPr>
          <p:spPr>
            <a:xfrm>
              <a:off x="8096524" y="2201858"/>
              <a:ext cx="24642" cy="16961"/>
            </a:xfrm>
            <a:custGeom>
              <a:avLst/>
              <a:gdLst/>
              <a:ahLst/>
              <a:cxnLst/>
              <a:rect l="l" t="t" r="r" b="b"/>
              <a:pathLst>
                <a:path w="940" h="647" extrusionOk="0">
                  <a:moveTo>
                    <a:pt x="44" y="1"/>
                  </a:moveTo>
                  <a:lnTo>
                    <a:pt x="44" y="434"/>
                  </a:lnTo>
                  <a:cubicBezTo>
                    <a:pt x="44" y="477"/>
                    <a:pt x="30" y="520"/>
                    <a:pt x="1" y="549"/>
                  </a:cubicBezTo>
                  <a:cubicBezTo>
                    <a:pt x="152" y="614"/>
                    <a:pt x="311" y="647"/>
                    <a:pt x="470" y="647"/>
                  </a:cubicBezTo>
                  <a:cubicBezTo>
                    <a:pt x="629" y="647"/>
                    <a:pt x="788" y="614"/>
                    <a:pt x="939" y="549"/>
                  </a:cubicBezTo>
                  <a:cubicBezTo>
                    <a:pt x="910" y="520"/>
                    <a:pt x="896" y="477"/>
                    <a:pt x="896" y="434"/>
                  </a:cubicBezTo>
                  <a:lnTo>
                    <a:pt x="896" y="1"/>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5101;p65">
              <a:extLst>
                <a:ext uri="{FF2B5EF4-FFF2-40B4-BE49-F238E27FC236}">
                  <a16:creationId xmlns:a16="http://schemas.microsoft.com/office/drawing/2014/main" id="{24FDDC64-03C1-5E34-0D47-6B555D9945DB}"/>
                </a:ext>
              </a:extLst>
            </p:cNvPr>
            <p:cNvSpPr/>
            <p:nvPr/>
          </p:nvSpPr>
          <p:spPr>
            <a:xfrm>
              <a:off x="8075342" y="2219658"/>
              <a:ext cx="67373" cy="83259"/>
            </a:xfrm>
            <a:custGeom>
              <a:avLst/>
              <a:gdLst/>
              <a:ahLst/>
              <a:cxnLst/>
              <a:rect l="l" t="t" r="r" b="b"/>
              <a:pathLst>
                <a:path w="2570" h="3176" extrusionOk="0">
                  <a:moveTo>
                    <a:pt x="621" y="0"/>
                  </a:moveTo>
                  <a:lnTo>
                    <a:pt x="231" y="188"/>
                  </a:lnTo>
                  <a:cubicBezTo>
                    <a:pt x="87" y="260"/>
                    <a:pt x="0" y="419"/>
                    <a:pt x="0" y="577"/>
                  </a:cubicBezTo>
                  <a:lnTo>
                    <a:pt x="0" y="1819"/>
                  </a:lnTo>
                  <a:cubicBezTo>
                    <a:pt x="0" y="2281"/>
                    <a:pt x="130" y="2743"/>
                    <a:pt x="390" y="3118"/>
                  </a:cubicBezTo>
                  <a:lnTo>
                    <a:pt x="419" y="3176"/>
                  </a:lnTo>
                  <a:lnTo>
                    <a:pt x="2137" y="3176"/>
                  </a:lnTo>
                  <a:lnTo>
                    <a:pt x="2166" y="3118"/>
                  </a:lnTo>
                  <a:cubicBezTo>
                    <a:pt x="2426" y="2743"/>
                    <a:pt x="2570" y="2281"/>
                    <a:pt x="2570" y="1819"/>
                  </a:cubicBezTo>
                  <a:lnTo>
                    <a:pt x="2570" y="577"/>
                  </a:lnTo>
                  <a:cubicBezTo>
                    <a:pt x="2570" y="419"/>
                    <a:pt x="2469" y="260"/>
                    <a:pt x="2325" y="188"/>
                  </a:cubicBezTo>
                  <a:lnTo>
                    <a:pt x="1935" y="0"/>
                  </a:lnTo>
                  <a:cubicBezTo>
                    <a:pt x="1797" y="163"/>
                    <a:pt x="1410" y="174"/>
                    <a:pt x="1309" y="174"/>
                  </a:cubicBezTo>
                  <a:cubicBezTo>
                    <a:pt x="1294" y="174"/>
                    <a:pt x="1285" y="173"/>
                    <a:pt x="1285" y="173"/>
                  </a:cubicBezTo>
                  <a:cubicBezTo>
                    <a:pt x="1285" y="173"/>
                    <a:pt x="780" y="173"/>
                    <a:pt x="621" y="0"/>
                  </a:cubicBezTo>
                  <a:close/>
                </a:path>
              </a:pathLst>
            </a:custGeom>
            <a:solidFill>
              <a:srgbClr val="EFF2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5102;p65">
              <a:extLst>
                <a:ext uri="{FF2B5EF4-FFF2-40B4-BE49-F238E27FC236}">
                  <a16:creationId xmlns:a16="http://schemas.microsoft.com/office/drawing/2014/main" id="{6A730E0B-B223-5A7F-49C8-B0EDECBCF739}"/>
                </a:ext>
              </a:extLst>
            </p:cNvPr>
            <p:cNvSpPr/>
            <p:nvPr/>
          </p:nvSpPr>
          <p:spPr>
            <a:xfrm>
              <a:off x="8086693" y="2302891"/>
              <a:ext cx="45064" cy="22361"/>
            </a:xfrm>
            <a:custGeom>
              <a:avLst/>
              <a:gdLst/>
              <a:ahLst/>
              <a:cxnLst/>
              <a:rect l="l" t="t" r="r" b="b"/>
              <a:pathLst>
                <a:path w="1719" h="853" extrusionOk="0">
                  <a:moveTo>
                    <a:pt x="0" y="1"/>
                  </a:moveTo>
                  <a:lnTo>
                    <a:pt x="0" y="636"/>
                  </a:lnTo>
                  <a:cubicBezTo>
                    <a:pt x="0" y="751"/>
                    <a:pt x="102" y="853"/>
                    <a:pt x="217" y="853"/>
                  </a:cubicBezTo>
                  <a:lnTo>
                    <a:pt x="1502" y="853"/>
                  </a:lnTo>
                  <a:cubicBezTo>
                    <a:pt x="1617" y="853"/>
                    <a:pt x="1718" y="751"/>
                    <a:pt x="1718" y="636"/>
                  </a:cubicBezTo>
                  <a:lnTo>
                    <a:pt x="1704" y="1"/>
                  </a:lnTo>
                  <a:close/>
                </a:path>
              </a:pathLst>
            </a:custGeom>
            <a:solidFill>
              <a:srgbClr val="D1D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5103;p65">
              <a:extLst>
                <a:ext uri="{FF2B5EF4-FFF2-40B4-BE49-F238E27FC236}">
                  <a16:creationId xmlns:a16="http://schemas.microsoft.com/office/drawing/2014/main" id="{7CB0ACB7-A3E4-83D2-D8C8-D216A3C42739}"/>
                </a:ext>
              </a:extLst>
            </p:cNvPr>
            <p:cNvSpPr/>
            <p:nvPr/>
          </p:nvSpPr>
          <p:spPr>
            <a:xfrm>
              <a:off x="8075342" y="2228728"/>
              <a:ext cx="11377" cy="74188"/>
            </a:xfrm>
            <a:custGeom>
              <a:avLst/>
              <a:gdLst/>
              <a:ahLst/>
              <a:cxnLst/>
              <a:rect l="l" t="t" r="r" b="b"/>
              <a:pathLst>
                <a:path w="434" h="2830" extrusionOk="0">
                  <a:moveTo>
                    <a:pt x="73" y="1"/>
                  </a:moveTo>
                  <a:cubicBezTo>
                    <a:pt x="29" y="58"/>
                    <a:pt x="0" y="145"/>
                    <a:pt x="0" y="217"/>
                  </a:cubicBezTo>
                  <a:lnTo>
                    <a:pt x="0" y="1458"/>
                  </a:lnTo>
                  <a:cubicBezTo>
                    <a:pt x="0" y="1920"/>
                    <a:pt x="145" y="2382"/>
                    <a:pt x="405" y="2772"/>
                  </a:cubicBezTo>
                  <a:lnTo>
                    <a:pt x="433" y="2830"/>
                  </a:lnTo>
                  <a:lnTo>
                    <a:pt x="433" y="477"/>
                  </a:lnTo>
                  <a:cubicBezTo>
                    <a:pt x="433" y="347"/>
                    <a:pt x="376" y="217"/>
                    <a:pt x="260" y="145"/>
                  </a:cubicBezTo>
                  <a:lnTo>
                    <a:pt x="73" y="1"/>
                  </a:lnTo>
                  <a:close/>
                </a:path>
              </a:pathLst>
            </a:custGeom>
            <a:solidFill>
              <a:srgbClr val="E9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5104;p65">
              <a:extLst>
                <a:ext uri="{FF2B5EF4-FFF2-40B4-BE49-F238E27FC236}">
                  <a16:creationId xmlns:a16="http://schemas.microsoft.com/office/drawing/2014/main" id="{86599E49-ED90-CDA6-897E-EE4EC0DD3815}"/>
                </a:ext>
              </a:extLst>
            </p:cNvPr>
            <p:cNvSpPr/>
            <p:nvPr/>
          </p:nvSpPr>
          <p:spPr>
            <a:xfrm>
              <a:off x="8131337" y="2228728"/>
              <a:ext cx="11377" cy="74188"/>
            </a:xfrm>
            <a:custGeom>
              <a:avLst/>
              <a:gdLst/>
              <a:ahLst/>
              <a:cxnLst/>
              <a:rect l="l" t="t" r="r" b="b"/>
              <a:pathLst>
                <a:path w="434" h="2830" extrusionOk="0">
                  <a:moveTo>
                    <a:pt x="362" y="1"/>
                  </a:moveTo>
                  <a:lnTo>
                    <a:pt x="174" y="145"/>
                  </a:lnTo>
                  <a:cubicBezTo>
                    <a:pt x="59" y="217"/>
                    <a:pt x="1" y="347"/>
                    <a:pt x="1" y="477"/>
                  </a:cubicBezTo>
                  <a:lnTo>
                    <a:pt x="1" y="2830"/>
                  </a:lnTo>
                  <a:lnTo>
                    <a:pt x="30" y="2772"/>
                  </a:lnTo>
                  <a:cubicBezTo>
                    <a:pt x="290" y="2382"/>
                    <a:pt x="434" y="1920"/>
                    <a:pt x="434" y="1458"/>
                  </a:cubicBezTo>
                  <a:lnTo>
                    <a:pt x="434" y="217"/>
                  </a:lnTo>
                  <a:cubicBezTo>
                    <a:pt x="419" y="145"/>
                    <a:pt x="405" y="58"/>
                    <a:pt x="362" y="1"/>
                  </a:cubicBezTo>
                  <a:close/>
                </a:path>
              </a:pathLst>
            </a:custGeom>
            <a:solidFill>
              <a:srgbClr val="E9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5105;p65">
              <a:extLst>
                <a:ext uri="{FF2B5EF4-FFF2-40B4-BE49-F238E27FC236}">
                  <a16:creationId xmlns:a16="http://schemas.microsoft.com/office/drawing/2014/main" id="{89973FBE-8594-A75A-B5AC-E16961480C85}"/>
                </a:ext>
              </a:extLst>
            </p:cNvPr>
            <p:cNvSpPr/>
            <p:nvPr/>
          </p:nvSpPr>
          <p:spPr>
            <a:xfrm>
              <a:off x="8091621" y="2213314"/>
              <a:ext cx="34447" cy="89603"/>
            </a:xfrm>
            <a:custGeom>
              <a:avLst/>
              <a:gdLst/>
              <a:ahLst/>
              <a:cxnLst/>
              <a:rect l="l" t="t" r="r" b="b"/>
              <a:pathLst>
                <a:path w="1314" h="3418" extrusionOk="0">
                  <a:moveTo>
                    <a:pt x="217" y="0"/>
                  </a:moveTo>
                  <a:cubicBezTo>
                    <a:pt x="206" y="0"/>
                    <a:pt x="195" y="4"/>
                    <a:pt x="188" y="11"/>
                  </a:cubicBezTo>
                  <a:lnTo>
                    <a:pt x="0" y="242"/>
                  </a:lnTo>
                  <a:lnTo>
                    <a:pt x="289" y="603"/>
                  </a:lnTo>
                  <a:cubicBezTo>
                    <a:pt x="313" y="627"/>
                    <a:pt x="341" y="638"/>
                    <a:pt x="369" y="638"/>
                  </a:cubicBezTo>
                  <a:cubicBezTo>
                    <a:pt x="391" y="638"/>
                    <a:pt x="414" y="630"/>
                    <a:pt x="433" y="617"/>
                  </a:cubicBezTo>
                  <a:lnTo>
                    <a:pt x="549" y="516"/>
                  </a:lnTo>
                  <a:lnTo>
                    <a:pt x="549" y="3418"/>
                  </a:lnTo>
                  <a:lnTo>
                    <a:pt x="765" y="3418"/>
                  </a:lnTo>
                  <a:lnTo>
                    <a:pt x="765" y="516"/>
                  </a:lnTo>
                  <a:lnTo>
                    <a:pt x="895" y="617"/>
                  </a:lnTo>
                  <a:cubicBezTo>
                    <a:pt x="915" y="630"/>
                    <a:pt x="937" y="638"/>
                    <a:pt x="958" y="638"/>
                  </a:cubicBezTo>
                  <a:cubicBezTo>
                    <a:pt x="985" y="638"/>
                    <a:pt x="1009" y="627"/>
                    <a:pt x="1025" y="603"/>
                  </a:cubicBezTo>
                  <a:lnTo>
                    <a:pt x="1314" y="242"/>
                  </a:lnTo>
                  <a:lnTo>
                    <a:pt x="1141" y="11"/>
                  </a:lnTo>
                  <a:cubicBezTo>
                    <a:pt x="1126" y="4"/>
                    <a:pt x="1115" y="0"/>
                    <a:pt x="1106" y="0"/>
                  </a:cubicBezTo>
                  <a:cubicBezTo>
                    <a:pt x="1097" y="0"/>
                    <a:pt x="1090" y="4"/>
                    <a:pt x="1083" y="11"/>
                  </a:cubicBezTo>
                  <a:lnTo>
                    <a:pt x="664" y="430"/>
                  </a:lnTo>
                  <a:lnTo>
                    <a:pt x="246" y="11"/>
                  </a:lnTo>
                  <a:cubicBezTo>
                    <a:pt x="238" y="4"/>
                    <a:pt x="228" y="0"/>
                    <a:pt x="217" y="0"/>
                  </a:cubicBezTo>
                  <a:close/>
                </a:path>
              </a:pathLst>
            </a:custGeom>
            <a:solidFill>
              <a:srgbClr val="E9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5106;p65">
              <a:extLst>
                <a:ext uri="{FF2B5EF4-FFF2-40B4-BE49-F238E27FC236}">
                  <a16:creationId xmlns:a16="http://schemas.microsoft.com/office/drawing/2014/main" id="{C3ACB235-CF3F-2F74-C242-34E187530114}"/>
                </a:ext>
              </a:extLst>
            </p:cNvPr>
            <p:cNvSpPr/>
            <p:nvPr/>
          </p:nvSpPr>
          <p:spPr>
            <a:xfrm>
              <a:off x="8105987" y="2313875"/>
              <a:ext cx="5715" cy="11377"/>
            </a:xfrm>
            <a:custGeom>
              <a:avLst/>
              <a:gdLst/>
              <a:ahLst/>
              <a:cxnLst/>
              <a:rect l="l" t="t" r="r" b="b"/>
              <a:pathLst>
                <a:path w="218" h="434" extrusionOk="0">
                  <a:moveTo>
                    <a:pt x="116" y="0"/>
                  </a:moveTo>
                  <a:cubicBezTo>
                    <a:pt x="58" y="0"/>
                    <a:pt x="1" y="58"/>
                    <a:pt x="1" y="116"/>
                  </a:cubicBezTo>
                  <a:lnTo>
                    <a:pt x="1" y="434"/>
                  </a:lnTo>
                  <a:lnTo>
                    <a:pt x="217" y="434"/>
                  </a:lnTo>
                  <a:lnTo>
                    <a:pt x="217" y="116"/>
                  </a:lnTo>
                  <a:cubicBezTo>
                    <a:pt x="217" y="58"/>
                    <a:pt x="174" y="0"/>
                    <a:pt x="116" y="0"/>
                  </a:cubicBezTo>
                  <a:close/>
                </a:path>
              </a:pathLst>
            </a:custGeom>
            <a:solidFill>
              <a:srgbClr val="91A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5107;p65">
              <a:extLst>
                <a:ext uri="{FF2B5EF4-FFF2-40B4-BE49-F238E27FC236}">
                  <a16:creationId xmlns:a16="http://schemas.microsoft.com/office/drawing/2014/main" id="{EC21207E-4EE1-527C-E748-6C63DCC7E298}"/>
                </a:ext>
              </a:extLst>
            </p:cNvPr>
            <p:cNvSpPr/>
            <p:nvPr/>
          </p:nvSpPr>
          <p:spPr>
            <a:xfrm>
              <a:off x="8086326" y="2156821"/>
              <a:ext cx="45037" cy="50752"/>
            </a:xfrm>
            <a:custGeom>
              <a:avLst/>
              <a:gdLst/>
              <a:ahLst/>
              <a:cxnLst/>
              <a:rect l="l" t="t" r="r" b="b"/>
              <a:pathLst>
                <a:path w="1718" h="1936" extrusionOk="0">
                  <a:moveTo>
                    <a:pt x="650" y="1"/>
                  </a:moveTo>
                  <a:cubicBezTo>
                    <a:pt x="289" y="1"/>
                    <a:pt x="0" y="290"/>
                    <a:pt x="0" y="650"/>
                  </a:cubicBezTo>
                  <a:lnTo>
                    <a:pt x="0" y="1083"/>
                  </a:lnTo>
                  <a:cubicBezTo>
                    <a:pt x="0" y="1545"/>
                    <a:pt x="390" y="1935"/>
                    <a:pt x="866" y="1935"/>
                  </a:cubicBezTo>
                  <a:cubicBezTo>
                    <a:pt x="1328" y="1935"/>
                    <a:pt x="1718" y="1545"/>
                    <a:pt x="1718" y="1083"/>
                  </a:cubicBezTo>
                  <a:lnTo>
                    <a:pt x="1718" y="650"/>
                  </a:lnTo>
                  <a:cubicBezTo>
                    <a:pt x="1718" y="290"/>
                    <a:pt x="1429" y="1"/>
                    <a:pt x="1083" y="1"/>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5108;p65">
              <a:extLst>
                <a:ext uri="{FF2B5EF4-FFF2-40B4-BE49-F238E27FC236}">
                  <a16:creationId xmlns:a16="http://schemas.microsoft.com/office/drawing/2014/main" id="{5349189A-065F-B1BE-CF26-6C84064CF3A9}"/>
                </a:ext>
              </a:extLst>
            </p:cNvPr>
            <p:cNvSpPr/>
            <p:nvPr/>
          </p:nvSpPr>
          <p:spPr>
            <a:xfrm>
              <a:off x="8086693" y="2156821"/>
              <a:ext cx="30672" cy="50569"/>
            </a:xfrm>
            <a:custGeom>
              <a:avLst/>
              <a:gdLst/>
              <a:ahLst/>
              <a:cxnLst/>
              <a:rect l="l" t="t" r="r" b="b"/>
              <a:pathLst>
                <a:path w="1170" h="1929" extrusionOk="0">
                  <a:moveTo>
                    <a:pt x="636" y="1"/>
                  </a:moveTo>
                  <a:cubicBezTo>
                    <a:pt x="289" y="1"/>
                    <a:pt x="0" y="290"/>
                    <a:pt x="0" y="650"/>
                  </a:cubicBezTo>
                  <a:lnTo>
                    <a:pt x="0" y="1083"/>
                  </a:lnTo>
                  <a:cubicBezTo>
                    <a:pt x="0" y="1572"/>
                    <a:pt x="394" y="1929"/>
                    <a:pt x="841" y="1929"/>
                  </a:cubicBezTo>
                  <a:cubicBezTo>
                    <a:pt x="949" y="1929"/>
                    <a:pt x="1060" y="1908"/>
                    <a:pt x="1170" y="1863"/>
                  </a:cubicBezTo>
                  <a:cubicBezTo>
                    <a:pt x="852" y="1747"/>
                    <a:pt x="636" y="1430"/>
                    <a:pt x="636" y="1083"/>
                  </a:cubicBezTo>
                  <a:lnTo>
                    <a:pt x="636" y="650"/>
                  </a:lnTo>
                  <a:cubicBezTo>
                    <a:pt x="636" y="333"/>
                    <a:pt x="867" y="73"/>
                    <a:pt x="1170" y="15"/>
                  </a:cubicBezTo>
                  <a:cubicBezTo>
                    <a:pt x="1141" y="15"/>
                    <a:pt x="1098" y="15"/>
                    <a:pt x="1069" y="1"/>
                  </a:cubicBez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5109;p65">
              <a:extLst>
                <a:ext uri="{FF2B5EF4-FFF2-40B4-BE49-F238E27FC236}">
                  <a16:creationId xmlns:a16="http://schemas.microsoft.com/office/drawing/2014/main" id="{C8AE41C6-C224-E1BB-D676-80939B21CFAF}"/>
                </a:ext>
              </a:extLst>
            </p:cNvPr>
            <p:cNvSpPr/>
            <p:nvPr/>
          </p:nvSpPr>
          <p:spPr>
            <a:xfrm>
              <a:off x="8086693" y="2156821"/>
              <a:ext cx="45064" cy="22781"/>
            </a:xfrm>
            <a:custGeom>
              <a:avLst/>
              <a:gdLst/>
              <a:ahLst/>
              <a:cxnLst/>
              <a:rect l="l" t="t" r="r" b="b"/>
              <a:pathLst>
                <a:path w="1719" h="869" extrusionOk="0">
                  <a:moveTo>
                    <a:pt x="636" y="1"/>
                  </a:moveTo>
                  <a:cubicBezTo>
                    <a:pt x="289" y="1"/>
                    <a:pt x="0" y="290"/>
                    <a:pt x="0" y="650"/>
                  </a:cubicBezTo>
                  <a:cubicBezTo>
                    <a:pt x="517" y="796"/>
                    <a:pt x="1033" y="869"/>
                    <a:pt x="1571" y="869"/>
                  </a:cubicBezTo>
                  <a:cubicBezTo>
                    <a:pt x="1620" y="869"/>
                    <a:pt x="1669" y="868"/>
                    <a:pt x="1718" y="867"/>
                  </a:cubicBezTo>
                  <a:lnTo>
                    <a:pt x="1718" y="650"/>
                  </a:lnTo>
                  <a:cubicBezTo>
                    <a:pt x="1718" y="290"/>
                    <a:pt x="1430" y="1"/>
                    <a:pt x="1069" y="1"/>
                  </a:cubicBezTo>
                  <a:close/>
                </a:path>
              </a:pathLst>
            </a:custGeom>
            <a:solidFill>
              <a:srgbClr val="5C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5110;p65">
              <a:extLst>
                <a:ext uri="{FF2B5EF4-FFF2-40B4-BE49-F238E27FC236}">
                  <a16:creationId xmlns:a16="http://schemas.microsoft.com/office/drawing/2014/main" id="{B565E24A-B444-195E-68BD-B69282C17ABE}"/>
                </a:ext>
              </a:extLst>
            </p:cNvPr>
            <p:cNvSpPr/>
            <p:nvPr/>
          </p:nvSpPr>
          <p:spPr>
            <a:xfrm>
              <a:off x="8086693" y="2156821"/>
              <a:ext cx="30672" cy="20474"/>
            </a:xfrm>
            <a:custGeom>
              <a:avLst/>
              <a:gdLst/>
              <a:ahLst/>
              <a:cxnLst/>
              <a:rect l="l" t="t" r="r" b="b"/>
              <a:pathLst>
                <a:path w="1170" h="781" extrusionOk="0">
                  <a:moveTo>
                    <a:pt x="636" y="1"/>
                  </a:moveTo>
                  <a:cubicBezTo>
                    <a:pt x="289" y="1"/>
                    <a:pt x="0" y="290"/>
                    <a:pt x="0" y="650"/>
                  </a:cubicBezTo>
                  <a:cubicBezTo>
                    <a:pt x="203" y="708"/>
                    <a:pt x="419" y="751"/>
                    <a:pt x="636" y="780"/>
                  </a:cubicBezTo>
                  <a:lnTo>
                    <a:pt x="636" y="650"/>
                  </a:lnTo>
                  <a:cubicBezTo>
                    <a:pt x="636" y="333"/>
                    <a:pt x="867" y="73"/>
                    <a:pt x="1170" y="15"/>
                  </a:cubicBezTo>
                  <a:cubicBezTo>
                    <a:pt x="1141" y="15"/>
                    <a:pt x="1098" y="15"/>
                    <a:pt x="1069" y="1"/>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5111;p65">
              <a:extLst>
                <a:ext uri="{FF2B5EF4-FFF2-40B4-BE49-F238E27FC236}">
                  <a16:creationId xmlns:a16="http://schemas.microsoft.com/office/drawing/2014/main" id="{847C5414-97A9-9184-26C7-6582F013DF29}"/>
                </a:ext>
              </a:extLst>
            </p:cNvPr>
            <p:cNvSpPr/>
            <p:nvPr/>
          </p:nvSpPr>
          <p:spPr>
            <a:xfrm>
              <a:off x="8187359" y="2201858"/>
              <a:ext cx="22335" cy="22361"/>
            </a:xfrm>
            <a:custGeom>
              <a:avLst/>
              <a:gdLst/>
              <a:ahLst/>
              <a:cxnLst/>
              <a:rect l="l" t="t" r="r" b="b"/>
              <a:pathLst>
                <a:path w="852" h="853" extrusionOk="0">
                  <a:moveTo>
                    <a:pt x="0" y="1"/>
                  </a:moveTo>
                  <a:lnTo>
                    <a:pt x="0" y="852"/>
                  </a:lnTo>
                  <a:lnTo>
                    <a:pt x="852" y="852"/>
                  </a:lnTo>
                  <a:lnTo>
                    <a:pt x="852" y="1"/>
                  </a:ln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5112;p65">
              <a:extLst>
                <a:ext uri="{FF2B5EF4-FFF2-40B4-BE49-F238E27FC236}">
                  <a16:creationId xmlns:a16="http://schemas.microsoft.com/office/drawing/2014/main" id="{AB6CB093-3AC5-42AA-9F9F-14C30E5C0B5D}"/>
                </a:ext>
              </a:extLst>
            </p:cNvPr>
            <p:cNvSpPr/>
            <p:nvPr/>
          </p:nvSpPr>
          <p:spPr>
            <a:xfrm>
              <a:off x="8186231" y="2201858"/>
              <a:ext cx="24616" cy="16961"/>
            </a:xfrm>
            <a:custGeom>
              <a:avLst/>
              <a:gdLst/>
              <a:ahLst/>
              <a:cxnLst/>
              <a:rect l="l" t="t" r="r" b="b"/>
              <a:pathLst>
                <a:path w="939" h="647" extrusionOk="0">
                  <a:moveTo>
                    <a:pt x="43" y="1"/>
                  </a:moveTo>
                  <a:lnTo>
                    <a:pt x="43" y="434"/>
                  </a:lnTo>
                  <a:cubicBezTo>
                    <a:pt x="43" y="477"/>
                    <a:pt x="29" y="520"/>
                    <a:pt x="0" y="549"/>
                  </a:cubicBezTo>
                  <a:cubicBezTo>
                    <a:pt x="152" y="614"/>
                    <a:pt x="310" y="647"/>
                    <a:pt x="469" y="647"/>
                  </a:cubicBezTo>
                  <a:cubicBezTo>
                    <a:pt x="628" y="647"/>
                    <a:pt x="787" y="614"/>
                    <a:pt x="938" y="549"/>
                  </a:cubicBezTo>
                  <a:cubicBezTo>
                    <a:pt x="909" y="520"/>
                    <a:pt x="895" y="477"/>
                    <a:pt x="895" y="434"/>
                  </a:cubicBezTo>
                  <a:lnTo>
                    <a:pt x="895" y="1"/>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5113;p65">
              <a:extLst>
                <a:ext uri="{FF2B5EF4-FFF2-40B4-BE49-F238E27FC236}">
                  <a16:creationId xmlns:a16="http://schemas.microsoft.com/office/drawing/2014/main" id="{A6044EF9-8756-BCCE-292E-1BE7766850B6}"/>
                </a:ext>
              </a:extLst>
            </p:cNvPr>
            <p:cNvSpPr/>
            <p:nvPr/>
          </p:nvSpPr>
          <p:spPr>
            <a:xfrm>
              <a:off x="8165023" y="2219658"/>
              <a:ext cx="67399" cy="83259"/>
            </a:xfrm>
            <a:custGeom>
              <a:avLst/>
              <a:gdLst/>
              <a:ahLst/>
              <a:cxnLst/>
              <a:rect l="l" t="t" r="r" b="b"/>
              <a:pathLst>
                <a:path w="2571" h="3176" extrusionOk="0">
                  <a:moveTo>
                    <a:pt x="621" y="0"/>
                  </a:moveTo>
                  <a:lnTo>
                    <a:pt x="232" y="188"/>
                  </a:lnTo>
                  <a:cubicBezTo>
                    <a:pt x="87" y="260"/>
                    <a:pt x="1" y="419"/>
                    <a:pt x="1" y="577"/>
                  </a:cubicBezTo>
                  <a:lnTo>
                    <a:pt x="1" y="1819"/>
                  </a:lnTo>
                  <a:cubicBezTo>
                    <a:pt x="1" y="2281"/>
                    <a:pt x="131" y="2743"/>
                    <a:pt x="390" y="3118"/>
                  </a:cubicBezTo>
                  <a:lnTo>
                    <a:pt x="419" y="3176"/>
                  </a:lnTo>
                  <a:lnTo>
                    <a:pt x="2137" y="3176"/>
                  </a:lnTo>
                  <a:lnTo>
                    <a:pt x="2166" y="3118"/>
                  </a:lnTo>
                  <a:cubicBezTo>
                    <a:pt x="2426" y="2743"/>
                    <a:pt x="2570" y="2281"/>
                    <a:pt x="2570" y="1819"/>
                  </a:cubicBezTo>
                  <a:lnTo>
                    <a:pt x="2570" y="577"/>
                  </a:lnTo>
                  <a:cubicBezTo>
                    <a:pt x="2570" y="419"/>
                    <a:pt x="2469" y="260"/>
                    <a:pt x="2325" y="188"/>
                  </a:cubicBezTo>
                  <a:lnTo>
                    <a:pt x="1935" y="0"/>
                  </a:lnTo>
                  <a:cubicBezTo>
                    <a:pt x="1797" y="163"/>
                    <a:pt x="1410" y="174"/>
                    <a:pt x="1310" y="174"/>
                  </a:cubicBezTo>
                  <a:cubicBezTo>
                    <a:pt x="1294" y="174"/>
                    <a:pt x="1285" y="173"/>
                    <a:pt x="1285" y="173"/>
                  </a:cubicBezTo>
                  <a:cubicBezTo>
                    <a:pt x="1285" y="173"/>
                    <a:pt x="780" y="173"/>
                    <a:pt x="621" y="0"/>
                  </a:cubicBezTo>
                  <a:close/>
                </a:path>
              </a:pathLst>
            </a:custGeom>
            <a:solidFill>
              <a:srgbClr val="728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5114;p65">
              <a:extLst>
                <a:ext uri="{FF2B5EF4-FFF2-40B4-BE49-F238E27FC236}">
                  <a16:creationId xmlns:a16="http://schemas.microsoft.com/office/drawing/2014/main" id="{6199AD83-9B4F-AC4E-62AB-3548D38AA7F9}"/>
                </a:ext>
              </a:extLst>
            </p:cNvPr>
            <p:cNvSpPr/>
            <p:nvPr/>
          </p:nvSpPr>
          <p:spPr>
            <a:xfrm>
              <a:off x="8176374" y="2302891"/>
              <a:ext cx="44697" cy="22361"/>
            </a:xfrm>
            <a:custGeom>
              <a:avLst/>
              <a:gdLst/>
              <a:ahLst/>
              <a:cxnLst/>
              <a:rect l="l" t="t" r="r" b="b"/>
              <a:pathLst>
                <a:path w="1705" h="853" extrusionOk="0">
                  <a:moveTo>
                    <a:pt x="1" y="1"/>
                  </a:moveTo>
                  <a:lnTo>
                    <a:pt x="1" y="636"/>
                  </a:lnTo>
                  <a:cubicBezTo>
                    <a:pt x="1" y="751"/>
                    <a:pt x="87" y="853"/>
                    <a:pt x="203" y="853"/>
                  </a:cubicBezTo>
                  <a:lnTo>
                    <a:pt x="1488" y="853"/>
                  </a:lnTo>
                  <a:cubicBezTo>
                    <a:pt x="1603" y="853"/>
                    <a:pt x="1704" y="751"/>
                    <a:pt x="1704" y="636"/>
                  </a:cubicBezTo>
                  <a:lnTo>
                    <a:pt x="1704" y="1"/>
                  </a:lnTo>
                  <a:close/>
                </a:path>
              </a:pathLst>
            </a:custGeom>
            <a:solidFill>
              <a:srgbClr val="91A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5115;p65">
              <a:extLst>
                <a:ext uri="{FF2B5EF4-FFF2-40B4-BE49-F238E27FC236}">
                  <a16:creationId xmlns:a16="http://schemas.microsoft.com/office/drawing/2014/main" id="{643B11EA-A71C-E1DA-A56F-3BD443AAD6E0}"/>
                </a:ext>
              </a:extLst>
            </p:cNvPr>
            <p:cNvSpPr/>
            <p:nvPr/>
          </p:nvSpPr>
          <p:spPr>
            <a:xfrm>
              <a:off x="8165023" y="2228728"/>
              <a:ext cx="11377" cy="74188"/>
            </a:xfrm>
            <a:custGeom>
              <a:avLst/>
              <a:gdLst/>
              <a:ahLst/>
              <a:cxnLst/>
              <a:rect l="l" t="t" r="r" b="b"/>
              <a:pathLst>
                <a:path w="434" h="2830" extrusionOk="0">
                  <a:moveTo>
                    <a:pt x="58" y="1"/>
                  </a:moveTo>
                  <a:cubicBezTo>
                    <a:pt x="15" y="58"/>
                    <a:pt x="1" y="145"/>
                    <a:pt x="1" y="217"/>
                  </a:cubicBezTo>
                  <a:lnTo>
                    <a:pt x="1" y="1458"/>
                  </a:lnTo>
                  <a:cubicBezTo>
                    <a:pt x="1" y="1920"/>
                    <a:pt x="131" y="2382"/>
                    <a:pt x="390" y="2772"/>
                  </a:cubicBezTo>
                  <a:lnTo>
                    <a:pt x="434" y="2830"/>
                  </a:lnTo>
                  <a:lnTo>
                    <a:pt x="434" y="477"/>
                  </a:lnTo>
                  <a:cubicBezTo>
                    <a:pt x="434" y="347"/>
                    <a:pt x="362" y="217"/>
                    <a:pt x="260" y="145"/>
                  </a:cubicBezTo>
                  <a:lnTo>
                    <a:pt x="58" y="1"/>
                  </a:lnTo>
                  <a:close/>
                </a:path>
              </a:pathLst>
            </a:custGeom>
            <a:solidFill>
              <a:srgbClr val="D1D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5116;p65">
              <a:extLst>
                <a:ext uri="{FF2B5EF4-FFF2-40B4-BE49-F238E27FC236}">
                  <a16:creationId xmlns:a16="http://schemas.microsoft.com/office/drawing/2014/main" id="{D2A5EB9F-50DA-0851-5EA0-4DAEAF3ED3EB}"/>
                </a:ext>
              </a:extLst>
            </p:cNvPr>
            <p:cNvSpPr/>
            <p:nvPr/>
          </p:nvSpPr>
          <p:spPr>
            <a:xfrm>
              <a:off x="8221045" y="2228728"/>
              <a:ext cx="11377" cy="74188"/>
            </a:xfrm>
            <a:custGeom>
              <a:avLst/>
              <a:gdLst/>
              <a:ahLst/>
              <a:cxnLst/>
              <a:rect l="l" t="t" r="r" b="b"/>
              <a:pathLst>
                <a:path w="434" h="2830" extrusionOk="0">
                  <a:moveTo>
                    <a:pt x="361" y="1"/>
                  </a:moveTo>
                  <a:lnTo>
                    <a:pt x="173" y="145"/>
                  </a:lnTo>
                  <a:cubicBezTo>
                    <a:pt x="58" y="217"/>
                    <a:pt x="0" y="347"/>
                    <a:pt x="0" y="477"/>
                  </a:cubicBezTo>
                  <a:lnTo>
                    <a:pt x="0" y="2830"/>
                  </a:lnTo>
                  <a:lnTo>
                    <a:pt x="29" y="2772"/>
                  </a:lnTo>
                  <a:cubicBezTo>
                    <a:pt x="289" y="2382"/>
                    <a:pt x="433" y="1920"/>
                    <a:pt x="433" y="1458"/>
                  </a:cubicBezTo>
                  <a:lnTo>
                    <a:pt x="433" y="217"/>
                  </a:lnTo>
                  <a:cubicBezTo>
                    <a:pt x="433" y="145"/>
                    <a:pt x="404" y="58"/>
                    <a:pt x="361" y="1"/>
                  </a:cubicBezTo>
                  <a:close/>
                </a:path>
              </a:pathLst>
            </a:custGeom>
            <a:solidFill>
              <a:srgbClr val="D1D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5117;p65">
              <a:extLst>
                <a:ext uri="{FF2B5EF4-FFF2-40B4-BE49-F238E27FC236}">
                  <a16:creationId xmlns:a16="http://schemas.microsoft.com/office/drawing/2014/main" id="{01F17EEE-1E5F-6715-66E3-036A367BF5C7}"/>
                </a:ext>
              </a:extLst>
            </p:cNvPr>
            <p:cNvSpPr/>
            <p:nvPr/>
          </p:nvSpPr>
          <p:spPr>
            <a:xfrm>
              <a:off x="8181303" y="2213314"/>
              <a:ext cx="34447" cy="89603"/>
            </a:xfrm>
            <a:custGeom>
              <a:avLst/>
              <a:gdLst/>
              <a:ahLst/>
              <a:cxnLst/>
              <a:rect l="l" t="t" r="r" b="b"/>
              <a:pathLst>
                <a:path w="1314" h="3418" extrusionOk="0">
                  <a:moveTo>
                    <a:pt x="217" y="0"/>
                  </a:moveTo>
                  <a:cubicBezTo>
                    <a:pt x="206" y="0"/>
                    <a:pt x="195" y="4"/>
                    <a:pt x="188" y="11"/>
                  </a:cubicBezTo>
                  <a:lnTo>
                    <a:pt x="0" y="242"/>
                  </a:lnTo>
                  <a:lnTo>
                    <a:pt x="289" y="603"/>
                  </a:lnTo>
                  <a:cubicBezTo>
                    <a:pt x="313" y="627"/>
                    <a:pt x="341" y="638"/>
                    <a:pt x="369" y="638"/>
                  </a:cubicBezTo>
                  <a:cubicBezTo>
                    <a:pt x="392" y="638"/>
                    <a:pt x="414" y="630"/>
                    <a:pt x="433" y="617"/>
                  </a:cubicBezTo>
                  <a:lnTo>
                    <a:pt x="549" y="516"/>
                  </a:lnTo>
                  <a:lnTo>
                    <a:pt x="549" y="3418"/>
                  </a:lnTo>
                  <a:lnTo>
                    <a:pt x="765" y="3418"/>
                  </a:lnTo>
                  <a:lnTo>
                    <a:pt x="765" y="516"/>
                  </a:lnTo>
                  <a:lnTo>
                    <a:pt x="895" y="617"/>
                  </a:lnTo>
                  <a:cubicBezTo>
                    <a:pt x="915" y="630"/>
                    <a:pt x="937" y="638"/>
                    <a:pt x="959" y="638"/>
                  </a:cubicBezTo>
                  <a:cubicBezTo>
                    <a:pt x="985" y="638"/>
                    <a:pt x="1009" y="627"/>
                    <a:pt x="1025" y="603"/>
                  </a:cubicBezTo>
                  <a:lnTo>
                    <a:pt x="1314" y="242"/>
                  </a:lnTo>
                  <a:lnTo>
                    <a:pt x="1141" y="11"/>
                  </a:lnTo>
                  <a:cubicBezTo>
                    <a:pt x="1134" y="4"/>
                    <a:pt x="1123" y="0"/>
                    <a:pt x="1112" y="0"/>
                  </a:cubicBezTo>
                  <a:cubicBezTo>
                    <a:pt x="1101" y="0"/>
                    <a:pt x="1090" y="4"/>
                    <a:pt x="1083" y="11"/>
                  </a:cubicBezTo>
                  <a:lnTo>
                    <a:pt x="664" y="430"/>
                  </a:lnTo>
                  <a:lnTo>
                    <a:pt x="246" y="11"/>
                  </a:lnTo>
                  <a:cubicBezTo>
                    <a:pt x="239" y="4"/>
                    <a:pt x="228" y="0"/>
                    <a:pt x="217" y="0"/>
                  </a:cubicBezTo>
                  <a:close/>
                </a:path>
              </a:pathLst>
            </a:custGeom>
            <a:solidFill>
              <a:srgbClr val="D1D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5118;p65">
              <a:extLst>
                <a:ext uri="{FF2B5EF4-FFF2-40B4-BE49-F238E27FC236}">
                  <a16:creationId xmlns:a16="http://schemas.microsoft.com/office/drawing/2014/main" id="{A3607292-32B8-2B5C-7012-1FA2F7E366A1}"/>
                </a:ext>
              </a:extLst>
            </p:cNvPr>
            <p:cNvSpPr/>
            <p:nvPr/>
          </p:nvSpPr>
          <p:spPr>
            <a:xfrm>
              <a:off x="8195669" y="2313875"/>
              <a:ext cx="5715" cy="11377"/>
            </a:xfrm>
            <a:custGeom>
              <a:avLst/>
              <a:gdLst/>
              <a:ahLst/>
              <a:cxnLst/>
              <a:rect l="l" t="t" r="r" b="b"/>
              <a:pathLst>
                <a:path w="218" h="434" extrusionOk="0">
                  <a:moveTo>
                    <a:pt x="116" y="0"/>
                  </a:moveTo>
                  <a:cubicBezTo>
                    <a:pt x="59" y="0"/>
                    <a:pt x="1" y="58"/>
                    <a:pt x="1" y="116"/>
                  </a:cubicBezTo>
                  <a:lnTo>
                    <a:pt x="1" y="434"/>
                  </a:lnTo>
                  <a:lnTo>
                    <a:pt x="217" y="434"/>
                  </a:lnTo>
                  <a:lnTo>
                    <a:pt x="217" y="116"/>
                  </a:lnTo>
                  <a:cubicBezTo>
                    <a:pt x="217" y="58"/>
                    <a:pt x="174" y="0"/>
                    <a:pt x="116" y="0"/>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5119;p65">
              <a:extLst>
                <a:ext uri="{FF2B5EF4-FFF2-40B4-BE49-F238E27FC236}">
                  <a16:creationId xmlns:a16="http://schemas.microsoft.com/office/drawing/2014/main" id="{65C72171-B813-1AA0-D474-963408042842}"/>
                </a:ext>
              </a:extLst>
            </p:cNvPr>
            <p:cNvSpPr/>
            <p:nvPr/>
          </p:nvSpPr>
          <p:spPr>
            <a:xfrm>
              <a:off x="8176374" y="2156821"/>
              <a:ext cx="44697" cy="50752"/>
            </a:xfrm>
            <a:custGeom>
              <a:avLst/>
              <a:gdLst/>
              <a:ahLst/>
              <a:cxnLst/>
              <a:rect l="l" t="t" r="r" b="b"/>
              <a:pathLst>
                <a:path w="1705" h="1936" extrusionOk="0">
                  <a:moveTo>
                    <a:pt x="636" y="1"/>
                  </a:moveTo>
                  <a:cubicBezTo>
                    <a:pt x="275" y="1"/>
                    <a:pt x="1" y="290"/>
                    <a:pt x="1" y="650"/>
                  </a:cubicBezTo>
                  <a:lnTo>
                    <a:pt x="1" y="1083"/>
                  </a:lnTo>
                  <a:cubicBezTo>
                    <a:pt x="1" y="1545"/>
                    <a:pt x="376" y="1935"/>
                    <a:pt x="852" y="1935"/>
                  </a:cubicBezTo>
                  <a:cubicBezTo>
                    <a:pt x="1329" y="1935"/>
                    <a:pt x="1704" y="1545"/>
                    <a:pt x="1704" y="1083"/>
                  </a:cubicBezTo>
                  <a:lnTo>
                    <a:pt x="1704" y="650"/>
                  </a:lnTo>
                  <a:cubicBezTo>
                    <a:pt x="1704" y="290"/>
                    <a:pt x="1415" y="1"/>
                    <a:pt x="1069" y="1"/>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5120;p65">
              <a:extLst>
                <a:ext uri="{FF2B5EF4-FFF2-40B4-BE49-F238E27FC236}">
                  <a16:creationId xmlns:a16="http://schemas.microsoft.com/office/drawing/2014/main" id="{99BD0A5D-4B47-2A83-C90A-EF27430B207D}"/>
                </a:ext>
              </a:extLst>
            </p:cNvPr>
            <p:cNvSpPr/>
            <p:nvPr/>
          </p:nvSpPr>
          <p:spPr>
            <a:xfrm>
              <a:off x="8176374" y="2156821"/>
              <a:ext cx="30672" cy="50569"/>
            </a:xfrm>
            <a:custGeom>
              <a:avLst/>
              <a:gdLst/>
              <a:ahLst/>
              <a:cxnLst/>
              <a:rect l="l" t="t" r="r" b="b"/>
              <a:pathLst>
                <a:path w="1170" h="1929" extrusionOk="0">
                  <a:moveTo>
                    <a:pt x="636" y="1"/>
                  </a:moveTo>
                  <a:cubicBezTo>
                    <a:pt x="289" y="1"/>
                    <a:pt x="1" y="290"/>
                    <a:pt x="1" y="650"/>
                  </a:cubicBezTo>
                  <a:lnTo>
                    <a:pt x="1" y="1083"/>
                  </a:lnTo>
                  <a:cubicBezTo>
                    <a:pt x="1" y="1572"/>
                    <a:pt x="394" y="1929"/>
                    <a:pt x="841" y="1929"/>
                  </a:cubicBezTo>
                  <a:cubicBezTo>
                    <a:pt x="949" y="1929"/>
                    <a:pt x="1060" y="1908"/>
                    <a:pt x="1170" y="1863"/>
                  </a:cubicBezTo>
                  <a:cubicBezTo>
                    <a:pt x="852" y="1747"/>
                    <a:pt x="636" y="1430"/>
                    <a:pt x="636" y="1083"/>
                  </a:cubicBezTo>
                  <a:lnTo>
                    <a:pt x="636" y="650"/>
                  </a:lnTo>
                  <a:cubicBezTo>
                    <a:pt x="636" y="333"/>
                    <a:pt x="867" y="73"/>
                    <a:pt x="1170" y="15"/>
                  </a:cubicBezTo>
                  <a:cubicBezTo>
                    <a:pt x="1141" y="15"/>
                    <a:pt x="1098" y="15"/>
                    <a:pt x="1069" y="1"/>
                  </a:cubicBez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5121;p65">
              <a:extLst>
                <a:ext uri="{FF2B5EF4-FFF2-40B4-BE49-F238E27FC236}">
                  <a16:creationId xmlns:a16="http://schemas.microsoft.com/office/drawing/2014/main" id="{1DF3142B-F1D4-C7E3-333D-2A1029A8D67F}"/>
                </a:ext>
              </a:extLst>
            </p:cNvPr>
            <p:cNvSpPr/>
            <p:nvPr/>
          </p:nvSpPr>
          <p:spPr>
            <a:xfrm>
              <a:off x="8176007" y="2156821"/>
              <a:ext cx="45064" cy="22781"/>
            </a:xfrm>
            <a:custGeom>
              <a:avLst/>
              <a:gdLst/>
              <a:ahLst/>
              <a:cxnLst/>
              <a:rect l="l" t="t" r="r" b="b"/>
              <a:pathLst>
                <a:path w="1719" h="869" extrusionOk="0">
                  <a:moveTo>
                    <a:pt x="650" y="1"/>
                  </a:moveTo>
                  <a:cubicBezTo>
                    <a:pt x="289" y="1"/>
                    <a:pt x="0" y="290"/>
                    <a:pt x="0" y="650"/>
                  </a:cubicBezTo>
                  <a:lnTo>
                    <a:pt x="15" y="650"/>
                  </a:lnTo>
                  <a:cubicBezTo>
                    <a:pt x="518" y="796"/>
                    <a:pt x="1045" y="869"/>
                    <a:pt x="1574" y="869"/>
                  </a:cubicBezTo>
                  <a:cubicBezTo>
                    <a:pt x="1622" y="869"/>
                    <a:pt x="1670" y="868"/>
                    <a:pt x="1718" y="867"/>
                  </a:cubicBezTo>
                  <a:lnTo>
                    <a:pt x="1718" y="650"/>
                  </a:lnTo>
                  <a:cubicBezTo>
                    <a:pt x="1718" y="290"/>
                    <a:pt x="1429" y="1"/>
                    <a:pt x="1083" y="1"/>
                  </a:cubicBezTo>
                  <a:close/>
                </a:path>
              </a:pathLst>
            </a:custGeom>
            <a:solidFill>
              <a:srgbClr val="5C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5122;p65">
              <a:extLst>
                <a:ext uri="{FF2B5EF4-FFF2-40B4-BE49-F238E27FC236}">
                  <a16:creationId xmlns:a16="http://schemas.microsoft.com/office/drawing/2014/main" id="{219A85A0-4730-8976-3116-581E275D4BEE}"/>
                </a:ext>
              </a:extLst>
            </p:cNvPr>
            <p:cNvSpPr/>
            <p:nvPr/>
          </p:nvSpPr>
          <p:spPr>
            <a:xfrm>
              <a:off x="8176374" y="2156821"/>
              <a:ext cx="30672" cy="20474"/>
            </a:xfrm>
            <a:custGeom>
              <a:avLst/>
              <a:gdLst/>
              <a:ahLst/>
              <a:cxnLst/>
              <a:rect l="l" t="t" r="r" b="b"/>
              <a:pathLst>
                <a:path w="1170" h="781" extrusionOk="0">
                  <a:moveTo>
                    <a:pt x="636" y="1"/>
                  </a:moveTo>
                  <a:cubicBezTo>
                    <a:pt x="289" y="1"/>
                    <a:pt x="1" y="290"/>
                    <a:pt x="1" y="650"/>
                  </a:cubicBezTo>
                  <a:cubicBezTo>
                    <a:pt x="203" y="708"/>
                    <a:pt x="419" y="751"/>
                    <a:pt x="636" y="780"/>
                  </a:cubicBezTo>
                  <a:lnTo>
                    <a:pt x="636" y="650"/>
                  </a:lnTo>
                  <a:cubicBezTo>
                    <a:pt x="636" y="333"/>
                    <a:pt x="867" y="73"/>
                    <a:pt x="1170" y="15"/>
                  </a:cubicBezTo>
                  <a:cubicBezTo>
                    <a:pt x="1141" y="15"/>
                    <a:pt x="1098" y="15"/>
                    <a:pt x="1069" y="1"/>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5123;p65">
              <a:extLst>
                <a:ext uri="{FF2B5EF4-FFF2-40B4-BE49-F238E27FC236}">
                  <a16:creationId xmlns:a16="http://schemas.microsoft.com/office/drawing/2014/main" id="{8CBB3A49-3860-1216-FD58-0F13DAE0500D}"/>
                </a:ext>
              </a:extLst>
            </p:cNvPr>
            <p:cNvSpPr/>
            <p:nvPr/>
          </p:nvSpPr>
          <p:spPr>
            <a:xfrm>
              <a:off x="8277040" y="2201858"/>
              <a:ext cx="22361" cy="22361"/>
            </a:xfrm>
            <a:custGeom>
              <a:avLst/>
              <a:gdLst/>
              <a:ahLst/>
              <a:cxnLst/>
              <a:rect l="l" t="t" r="r" b="b"/>
              <a:pathLst>
                <a:path w="853" h="853" extrusionOk="0">
                  <a:moveTo>
                    <a:pt x="1" y="1"/>
                  </a:moveTo>
                  <a:lnTo>
                    <a:pt x="1" y="852"/>
                  </a:lnTo>
                  <a:lnTo>
                    <a:pt x="852" y="852"/>
                  </a:lnTo>
                  <a:lnTo>
                    <a:pt x="852" y="1"/>
                  </a:ln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5124;p65">
              <a:extLst>
                <a:ext uri="{FF2B5EF4-FFF2-40B4-BE49-F238E27FC236}">
                  <a16:creationId xmlns:a16="http://schemas.microsoft.com/office/drawing/2014/main" id="{492E4137-D727-A4EE-674B-6999748D940C}"/>
                </a:ext>
              </a:extLst>
            </p:cNvPr>
            <p:cNvSpPr/>
            <p:nvPr/>
          </p:nvSpPr>
          <p:spPr>
            <a:xfrm>
              <a:off x="8275913" y="2201858"/>
              <a:ext cx="24616" cy="16961"/>
            </a:xfrm>
            <a:custGeom>
              <a:avLst/>
              <a:gdLst/>
              <a:ahLst/>
              <a:cxnLst/>
              <a:rect l="l" t="t" r="r" b="b"/>
              <a:pathLst>
                <a:path w="939" h="647" extrusionOk="0">
                  <a:moveTo>
                    <a:pt x="44" y="1"/>
                  </a:moveTo>
                  <a:lnTo>
                    <a:pt x="44" y="434"/>
                  </a:lnTo>
                  <a:cubicBezTo>
                    <a:pt x="44" y="477"/>
                    <a:pt x="29" y="520"/>
                    <a:pt x="0" y="549"/>
                  </a:cubicBezTo>
                  <a:cubicBezTo>
                    <a:pt x="152" y="614"/>
                    <a:pt x="311" y="647"/>
                    <a:pt x="469" y="647"/>
                  </a:cubicBezTo>
                  <a:cubicBezTo>
                    <a:pt x="628" y="647"/>
                    <a:pt x="787" y="614"/>
                    <a:pt x="939" y="549"/>
                  </a:cubicBezTo>
                  <a:cubicBezTo>
                    <a:pt x="910" y="520"/>
                    <a:pt x="895" y="477"/>
                    <a:pt x="895" y="434"/>
                  </a:cubicBezTo>
                  <a:lnTo>
                    <a:pt x="895" y="1"/>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5125;p65">
              <a:extLst>
                <a:ext uri="{FF2B5EF4-FFF2-40B4-BE49-F238E27FC236}">
                  <a16:creationId xmlns:a16="http://schemas.microsoft.com/office/drawing/2014/main" id="{8E21BCF4-AEEE-2408-FD43-B65F65EF6C67}"/>
                </a:ext>
              </a:extLst>
            </p:cNvPr>
            <p:cNvSpPr/>
            <p:nvPr/>
          </p:nvSpPr>
          <p:spPr>
            <a:xfrm>
              <a:off x="8254705" y="2219658"/>
              <a:ext cx="67399" cy="83259"/>
            </a:xfrm>
            <a:custGeom>
              <a:avLst/>
              <a:gdLst/>
              <a:ahLst/>
              <a:cxnLst/>
              <a:rect l="l" t="t" r="r" b="b"/>
              <a:pathLst>
                <a:path w="2571" h="3176" extrusionOk="0">
                  <a:moveTo>
                    <a:pt x="622" y="0"/>
                  </a:moveTo>
                  <a:lnTo>
                    <a:pt x="232" y="188"/>
                  </a:lnTo>
                  <a:cubicBezTo>
                    <a:pt x="87" y="260"/>
                    <a:pt x="1" y="419"/>
                    <a:pt x="1" y="577"/>
                  </a:cubicBezTo>
                  <a:lnTo>
                    <a:pt x="1" y="1819"/>
                  </a:lnTo>
                  <a:cubicBezTo>
                    <a:pt x="1" y="2281"/>
                    <a:pt x="131" y="2743"/>
                    <a:pt x="391" y="3118"/>
                  </a:cubicBezTo>
                  <a:lnTo>
                    <a:pt x="434" y="3176"/>
                  </a:lnTo>
                  <a:lnTo>
                    <a:pt x="2137" y="3176"/>
                  </a:lnTo>
                  <a:lnTo>
                    <a:pt x="2166" y="3118"/>
                  </a:lnTo>
                  <a:cubicBezTo>
                    <a:pt x="2426" y="2743"/>
                    <a:pt x="2570" y="2281"/>
                    <a:pt x="2570" y="1819"/>
                  </a:cubicBezTo>
                  <a:lnTo>
                    <a:pt x="2570" y="577"/>
                  </a:lnTo>
                  <a:cubicBezTo>
                    <a:pt x="2570" y="419"/>
                    <a:pt x="2469" y="260"/>
                    <a:pt x="2325" y="188"/>
                  </a:cubicBezTo>
                  <a:lnTo>
                    <a:pt x="1935" y="0"/>
                  </a:lnTo>
                  <a:cubicBezTo>
                    <a:pt x="1798" y="163"/>
                    <a:pt x="1411" y="174"/>
                    <a:pt x="1310" y="174"/>
                  </a:cubicBezTo>
                  <a:cubicBezTo>
                    <a:pt x="1294" y="174"/>
                    <a:pt x="1286" y="173"/>
                    <a:pt x="1286" y="173"/>
                  </a:cubicBezTo>
                  <a:cubicBezTo>
                    <a:pt x="1286" y="173"/>
                    <a:pt x="780" y="173"/>
                    <a:pt x="622" y="0"/>
                  </a:cubicBezTo>
                  <a:close/>
                </a:path>
              </a:pathLst>
            </a:custGeom>
            <a:solidFill>
              <a:srgbClr val="EFF2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5126;p65">
              <a:extLst>
                <a:ext uri="{FF2B5EF4-FFF2-40B4-BE49-F238E27FC236}">
                  <a16:creationId xmlns:a16="http://schemas.microsoft.com/office/drawing/2014/main" id="{70CF2E51-7BFD-70B5-42A8-C564C2E2411C}"/>
                </a:ext>
              </a:extLst>
            </p:cNvPr>
            <p:cNvSpPr/>
            <p:nvPr/>
          </p:nvSpPr>
          <p:spPr>
            <a:xfrm>
              <a:off x="8266056" y="2302891"/>
              <a:ext cx="44697" cy="22361"/>
            </a:xfrm>
            <a:custGeom>
              <a:avLst/>
              <a:gdLst/>
              <a:ahLst/>
              <a:cxnLst/>
              <a:rect l="l" t="t" r="r" b="b"/>
              <a:pathLst>
                <a:path w="1705" h="853" extrusionOk="0">
                  <a:moveTo>
                    <a:pt x="1" y="1"/>
                  </a:moveTo>
                  <a:lnTo>
                    <a:pt x="1" y="636"/>
                  </a:lnTo>
                  <a:cubicBezTo>
                    <a:pt x="1" y="751"/>
                    <a:pt x="88" y="853"/>
                    <a:pt x="203" y="853"/>
                  </a:cubicBezTo>
                  <a:lnTo>
                    <a:pt x="1488" y="853"/>
                  </a:lnTo>
                  <a:cubicBezTo>
                    <a:pt x="1603" y="853"/>
                    <a:pt x="1704" y="751"/>
                    <a:pt x="1704" y="636"/>
                  </a:cubicBezTo>
                  <a:lnTo>
                    <a:pt x="1704" y="1"/>
                  </a:lnTo>
                  <a:close/>
                </a:path>
              </a:pathLst>
            </a:custGeom>
            <a:solidFill>
              <a:srgbClr val="D1D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5127;p65">
              <a:extLst>
                <a:ext uri="{FF2B5EF4-FFF2-40B4-BE49-F238E27FC236}">
                  <a16:creationId xmlns:a16="http://schemas.microsoft.com/office/drawing/2014/main" id="{A11C3883-6B84-AB11-3700-D68C4F970A96}"/>
                </a:ext>
              </a:extLst>
            </p:cNvPr>
            <p:cNvSpPr/>
            <p:nvPr/>
          </p:nvSpPr>
          <p:spPr>
            <a:xfrm>
              <a:off x="8254705" y="2228728"/>
              <a:ext cx="11377" cy="74188"/>
            </a:xfrm>
            <a:custGeom>
              <a:avLst/>
              <a:gdLst/>
              <a:ahLst/>
              <a:cxnLst/>
              <a:rect l="l" t="t" r="r" b="b"/>
              <a:pathLst>
                <a:path w="434" h="2830" extrusionOk="0">
                  <a:moveTo>
                    <a:pt x="59" y="1"/>
                  </a:moveTo>
                  <a:cubicBezTo>
                    <a:pt x="15" y="58"/>
                    <a:pt x="1" y="145"/>
                    <a:pt x="1" y="217"/>
                  </a:cubicBezTo>
                  <a:lnTo>
                    <a:pt x="1" y="1458"/>
                  </a:lnTo>
                  <a:cubicBezTo>
                    <a:pt x="1" y="1920"/>
                    <a:pt x="131" y="2382"/>
                    <a:pt x="391" y="2772"/>
                  </a:cubicBezTo>
                  <a:lnTo>
                    <a:pt x="434" y="2830"/>
                  </a:lnTo>
                  <a:lnTo>
                    <a:pt x="434" y="477"/>
                  </a:lnTo>
                  <a:cubicBezTo>
                    <a:pt x="434" y="347"/>
                    <a:pt x="362" y="217"/>
                    <a:pt x="261" y="145"/>
                  </a:cubicBezTo>
                  <a:lnTo>
                    <a:pt x="59" y="1"/>
                  </a:lnTo>
                  <a:close/>
                </a:path>
              </a:pathLst>
            </a:custGeom>
            <a:solidFill>
              <a:srgbClr val="E9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5128;p65">
              <a:extLst>
                <a:ext uri="{FF2B5EF4-FFF2-40B4-BE49-F238E27FC236}">
                  <a16:creationId xmlns:a16="http://schemas.microsoft.com/office/drawing/2014/main" id="{F7C8DE4E-C968-7CC3-FC41-157EE9DAE540}"/>
                </a:ext>
              </a:extLst>
            </p:cNvPr>
            <p:cNvSpPr/>
            <p:nvPr/>
          </p:nvSpPr>
          <p:spPr>
            <a:xfrm>
              <a:off x="8310726" y="2228728"/>
              <a:ext cx="11377" cy="74188"/>
            </a:xfrm>
            <a:custGeom>
              <a:avLst/>
              <a:gdLst/>
              <a:ahLst/>
              <a:cxnLst/>
              <a:rect l="l" t="t" r="r" b="b"/>
              <a:pathLst>
                <a:path w="434" h="2830" extrusionOk="0">
                  <a:moveTo>
                    <a:pt x="361" y="1"/>
                  </a:moveTo>
                  <a:lnTo>
                    <a:pt x="174" y="145"/>
                  </a:lnTo>
                  <a:cubicBezTo>
                    <a:pt x="58" y="217"/>
                    <a:pt x="0" y="347"/>
                    <a:pt x="0" y="477"/>
                  </a:cubicBezTo>
                  <a:lnTo>
                    <a:pt x="0" y="2830"/>
                  </a:lnTo>
                  <a:lnTo>
                    <a:pt x="29" y="2772"/>
                  </a:lnTo>
                  <a:cubicBezTo>
                    <a:pt x="289" y="2382"/>
                    <a:pt x="433" y="1920"/>
                    <a:pt x="433" y="1458"/>
                  </a:cubicBezTo>
                  <a:lnTo>
                    <a:pt x="433" y="217"/>
                  </a:lnTo>
                  <a:cubicBezTo>
                    <a:pt x="433" y="145"/>
                    <a:pt x="404" y="58"/>
                    <a:pt x="361" y="1"/>
                  </a:cubicBezTo>
                  <a:close/>
                </a:path>
              </a:pathLst>
            </a:custGeom>
            <a:solidFill>
              <a:srgbClr val="E9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5129;p65">
              <a:extLst>
                <a:ext uri="{FF2B5EF4-FFF2-40B4-BE49-F238E27FC236}">
                  <a16:creationId xmlns:a16="http://schemas.microsoft.com/office/drawing/2014/main" id="{02C7FF5D-ECD0-0E46-6E56-017234A31251}"/>
                </a:ext>
              </a:extLst>
            </p:cNvPr>
            <p:cNvSpPr/>
            <p:nvPr/>
          </p:nvSpPr>
          <p:spPr>
            <a:xfrm>
              <a:off x="8270984" y="2213314"/>
              <a:ext cx="34473" cy="89603"/>
            </a:xfrm>
            <a:custGeom>
              <a:avLst/>
              <a:gdLst/>
              <a:ahLst/>
              <a:cxnLst/>
              <a:rect l="l" t="t" r="r" b="b"/>
              <a:pathLst>
                <a:path w="1315" h="3418" extrusionOk="0">
                  <a:moveTo>
                    <a:pt x="217" y="0"/>
                  </a:moveTo>
                  <a:cubicBezTo>
                    <a:pt x="206" y="0"/>
                    <a:pt x="195" y="4"/>
                    <a:pt x="188" y="11"/>
                  </a:cubicBezTo>
                  <a:lnTo>
                    <a:pt x="1" y="242"/>
                  </a:lnTo>
                  <a:lnTo>
                    <a:pt x="289" y="603"/>
                  </a:lnTo>
                  <a:cubicBezTo>
                    <a:pt x="313" y="627"/>
                    <a:pt x="341" y="638"/>
                    <a:pt x="369" y="638"/>
                  </a:cubicBezTo>
                  <a:cubicBezTo>
                    <a:pt x="392" y="638"/>
                    <a:pt x="414" y="630"/>
                    <a:pt x="434" y="617"/>
                  </a:cubicBezTo>
                  <a:lnTo>
                    <a:pt x="549" y="516"/>
                  </a:lnTo>
                  <a:lnTo>
                    <a:pt x="549" y="3418"/>
                  </a:lnTo>
                  <a:lnTo>
                    <a:pt x="766" y="3418"/>
                  </a:lnTo>
                  <a:lnTo>
                    <a:pt x="766" y="516"/>
                  </a:lnTo>
                  <a:lnTo>
                    <a:pt x="896" y="617"/>
                  </a:lnTo>
                  <a:cubicBezTo>
                    <a:pt x="915" y="630"/>
                    <a:pt x="937" y="638"/>
                    <a:pt x="959" y="638"/>
                  </a:cubicBezTo>
                  <a:cubicBezTo>
                    <a:pt x="985" y="638"/>
                    <a:pt x="1010" y="627"/>
                    <a:pt x="1025" y="603"/>
                  </a:cubicBezTo>
                  <a:lnTo>
                    <a:pt x="1314" y="242"/>
                  </a:lnTo>
                  <a:lnTo>
                    <a:pt x="1141" y="11"/>
                  </a:lnTo>
                  <a:cubicBezTo>
                    <a:pt x="1134" y="4"/>
                    <a:pt x="1123" y="0"/>
                    <a:pt x="1112" y="0"/>
                  </a:cubicBezTo>
                  <a:cubicBezTo>
                    <a:pt x="1101" y="0"/>
                    <a:pt x="1090" y="4"/>
                    <a:pt x="1083" y="11"/>
                  </a:cubicBezTo>
                  <a:lnTo>
                    <a:pt x="665" y="430"/>
                  </a:lnTo>
                  <a:lnTo>
                    <a:pt x="246" y="11"/>
                  </a:lnTo>
                  <a:cubicBezTo>
                    <a:pt x="239" y="4"/>
                    <a:pt x="228" y="0"/>
                    <a:pt x="217" y="0"/>
                  </a:cubicBezTo>
                  <a:close/>
                </a:path>
              </a:pathLst>
            </a:custGeom>
            <a:solidFill>
              <a:srgbClr val="E9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5130;p65">
              <a:extLst>
                <a:ext uri="{FF2B5EF4-FFF2-40B4-BE49-F238E27FC236}">
                  <a16:creationId xmlns:a16="http://schemas.microsoft.com/office/drawing/2014/main" id="{7868B136-5FFE-8C91-9388-5D4A3411FAA5}"/>
                </a:ext>
              </a:extLst>
            </p:cNvPr>
            <p:cNvSpPr/>
            <p:nvPr/>
          </p:nvSpPr>
          <p:spPr>
            <a:xfrm>
              <a:off x="8285376" y="2313875"/>
              <a:ext cx="5689" cy="11377"/>
            </a:xfrm>
            <a:custGeom>
              <a:avLst/>
              <a:gdLst/>
              <a:ahLst/>
              <a:cxnLst/>
              <a:rect l="l" t="t" r="r" b="b"/>
              <a:pathLst>
                <a:path w="217" h="434" extrusionOk="0">
                  <a:moveTo>
                    <a:pt x="116" y="0"/>
                  </a:moveTo>
                  <a:cubicBezTo>
                    <a:pt x="58" y="0"/>
                    <a:pt x="0" y="58"/>
                    <a:pt x="0" y="116"/>
                  </a:cubicBezTo>
                  <a:lnTo>
                    <a:pt x="0" y="434"/>
                  </a:lnTo>
                  <a:lnTo>
                    <a:pt x="217" y="434"/>
                  </a:lnTo>
                  <a:lnTo>
                    <a:pt x="217" y="116"/>
                  </a:lnTo>
                  <a:cubicBezTo>
                    <a:pt x="217" y="58"/>
                    <a:pt x="173" y="0"/>
                    <a:pt x="116" y="0"/>
                  </a:cubicBezTo>
                  <a:close/>
                </a:path>
              </a:pathLst>
            </a:custGeom>
            <a:solidFill>
              <a:srgbClr val="91A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5131;p65">
              <a:extLst>
                <a:ext uri="{FF2B5EF4-FFF2-40B4-BE49-F238E27FC236}">
                  <a16:creationId xmlns:a16="http://schemas.microsoft.com/office/drawing/2014/main" id="{10A1798F-1616-5783-EB12-2F1AC583FC1A}"/>
                </a:ext>
              </a:extLst>
            </p:cNvPr>
            <p:cNvSpPr/>
            <p:nvPr/>
          </p:nvSpPr>
          <p:spPr>
            <a:xfrm>
              <a:off x="8266056" y="2156821"/>
              <a:ext cx="44697" cy="50752"/>
            </a:xfrm>
            <a:custGeom>
              <a:avLst/>
              <a:gdLst/>
              <a:ahLst/>
              <a:cxnLst/>
              <a:rect l="l" t="t" r="r" b="b"/>
              <a:pathLst>
                <a:path w="1705" h="1936" extrusionOk="0">
                  <a:moveTo>
                    <a:pt x="636" y="1"/>
                  </a:moveTo>
                  <a:cubicBezTo>
                    <a:pt x="275" y="1"/>
                    <a:pt x="1" y="290"/>
                    <a:pt x="1" y="650"/>
                  </a:cubicBezTo>
                  <a:lnTo>
                    <a:pt x="1" y="1083"/>
                  </a:lnTo>
                  <a:cubicBezTo>
                    <a:pt x="1" y="1545"/>
                    <a:pt x="376" y="1935"/>
                    <a:pt x="853" y="1935"/>
                  </a:cubicBezTo>
                  <a:cubicBezTo>
                    <a:pt x="1329" y="1935"/>
                    <a:pt x="1704" y="1545"/>
                    <a:pt x="1704" y="1083"/>
                  </a:cubicBezTo>
                  <a:lnTo>
                    <a:pt x="1704" y="650"/>
                  </a:lnTo>
                  <a:cubicBezTo>
                    <a:pt x="1704" y="290"/>
                    <a:pt x="1416" y="1"/>
                    <a:pt x="1069" y="1"/>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5132;p65">
              <a:extLst>
                <a:ext uri="{FF2B5EF4-FFF2-40B4-BE49-F238E27FC236}">
                  <a16:creationId xmlns:a16="http://schemas.microsoft.com/office/drawing/2014/main" id="{359081D1-2864-EE59-0CF7-D4C68889FD86}"/>
                </a:ext>
              </a:extLst>
            </p:cNvPr>
            <p:cNvSpPr/>
            <p:nvPr/>
          </p:nvSpPr>
          <p:spPr>
            <a:xfrm>
              <a:off x="8266056" y="2156821"/>
              <a:ext cx="31065" cy="50569"/>
            </a:xfrm>
            <a:custGeom>
              <a:avLst/>
              <a:gdLst/>
              <a:ahLst/>
              <a:cxnLst/>
              <a:rect l="l" t="t" r="r" b="b"/>
              <a:pathLst>
                <a:path w="1185" h="1929" extrusionOk="0">
                  <a:moveTo>
                    <a:pt x="650" y="1"/>
                  </a:moveTo>
                  <a:cubicBezTo>
                    <a:pt x="290" y="1"/>
                    <a:pt x="1" y="290"/>
                    <a:pt x="1" y="650"/>
                  </a:cubicBezTo>
                  <a:lnTo>
                    <a:pt x="1" y="1083"/>
                  </a:lnTo>
                  <a:cubicBezTo>
                    <a:pt x="1" y="1572"/>
                    <a:pt x="403" y="1929"/>
                    <a:pt x="854" y="1929"/>
                  </a:cubicBezTo>
                  <a:cubicBezTo>
                    <a:pt x="963" y="1929"/>
                    <a:pt x="1075" y="1908"/>
                    <a:pt x="1185" y="1863"/>
                  </a:cubicBezTo>
                  <a:cubicBezTo>
                    <a:pt x="853" y="1747"/>
                    <a:pt x="636" y="1430"/>
                    <a:pt x="636" y="1083"/>
                  </a:cubicBezTo>
                  <a:lnTo>
                    <a:pt x="636" y="650"/>
                  </a:lnTo>
                  <a:cubicBezTo>
                    <a:pt x="636" y="333"/>
                    <a:pt x="867" y="73"/>
                    <a:pt x="1185" y="15"/>
                  </a:cubicBezTo>
                  <a:cubicBezTo>
                    <a:pt x="1141" y="15"/>
                    <a:pt x="1112" y="15"/>
                    <a:pt x="1069" y="1"/>
                  </a:cubicBez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5133;p65">
              <a:extLst>
                <a:ext uri="{FF2B5EF4-FFF2-40B4-BE49-F238E27FC236}">
                  <a16:creationId xmlns:a16="http://schemas.microsoft.com/office/drawing/2014/main" id="{FDB0A100-69FF-08BA-CDBF-F248035FC599}"/>
                </a:ext>
              </a:extLst>
            </p:cNvPr>
            <p:cNvSpPr/>
            <p:nvPr/>
          </p:nvSpPr>
          <p:spPr>
            <a:xfrm>
              <a:off x="8265689" y="2156821"/>
              <a:ext cx="45064" cy="22781"/>
            </a:xfrm>
            <a:custGeom>
              <a:avLst/>
              <a:gdLst/>
              <a:ahLst/>
              <a:cxnLst/>
              <a:rect l="l" t="t" r="r" b="b"/>
              <a:pathLst>
                <a:path w="1719" h="869" extrusionOk="0">
                  <a:moveTo>
                    <a:pt x="650" y="1"/>
                  </a:moveTo>
                  <a:cubicBezTo>
                    <a:pt x="289" y="1"/>
                    <a:pt x="0" y="290"/>
                    <a:pt x="0" y="650"/>
                  </a:cubicBezTo>
                  <a:lnTo>
                    <a:pt x="15" y="650"/>
                  </a:lnTo>
                  <a:cubicBezTo>
                    <a:pt x="518" y="796"/>
                    <a:pt x="1045" y="869"/>
                    <a:pt x="1574" y="869"/>
                  </a:cubicBezTo>
                  <a:cubicBezTo>
                    <a:pt x="1622" y="869"/>
                    <a:pt x="1670" y="868"/>
                    <a:pt x="1718" y="867"/>
                  </a:cubicBezTo>
                  <a:lnTo>
                    <a:pt x="1718" y="650"/>
                  </a:lnTo>
                  <a:cubicBezTo>
                    <a:pt x="1718" y="290"/>
                    <a:pt x="1430" y="1"/>
                    <a:pt x="1083" y="1"/>
                  </a:cubicBezTo>
                  <a:close/>
                </a:path>
              </a:pathLst>
            </a:custGeom>
            <a:solidFill>
              <a:srgbClr val="5C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5134;p65">
              <a:extLst>
                <a:ext uri="{FF2B5EF4-FFF2-40B4-BE49-F238E27FC236}">
                  <a16:creationId xmlns:a16="http://schemas.microsoft.com/office/drawing/2014/main" id="{06CE221B-F01B-8D21-4326-5046DEC5F277}"/>
                </a:ext>
              </a:extLst>
            </p:cNvPr>
            <p:cNvSpPr/>
            <p:nvPr/>
          </p:nvSpPr>
          <p:spPr>
            <a:xfrm>
              <a:off x="8266056" y="2156821"/>
              <a:ext cx="31065" cy="20474"/>
            </a:xfrm>
            <a:custGeom>
              <a:avLst/>
              <a:gdLst/>
              <a:ahLst/>
              <a:cxnLst/>
              <a:rect l="l" t="t" r="r" b="b"/>
              <a:pathLst>
                <a:path w="1185" h="781" extrusionOk="0">
                  <a:moveTo>
                    <a:pt x="650" y="1"/>
                  </a:moveTo>
                  <a:cubicBezTo>
                    <a:pt x="290" y="1"/>
                    <a:pt x="1" y="290"/>
                    <a:pt x="1" y="650"/>
                  </a:cubicBezTo>
                  <a:cubicBezTo>
                    <a:pt x="217" y="708"/>
                    <a:pt x="420" y="751"/>
                    <a:pt x="650" y="780"/>
                  </a:cubicBezTo>
                  <a:lnTo>
                    <a:pt x="636" y="650"/>
                  </a:lnTo>
                  <a:cubicBezTo>
                    <a:pt x="636" y="333"/>
                    <a:pt x="867" y="73"/>
                    <a:pt x="1185" y="15"/>
                  </a:cubicBezTo>
                  <a:cubicBezTo>
                    <a:pt x="1141" y="15"/>
                    <a:pt x="1112" y="15"/>
                    <a:pt x="1069" y="1"/>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4286;p65">
            <a:extLst>
              <a:ext uri="{FF2B5EF4-FFF2-40B4-BE49-F238E27FC236}">
                <a16:creationId xmlns:a16="http://schemas.microsoft.com/office/drawing/2014/main" id="{3F2B41F0-956C-681D-B2DA-84CFB32FAD5C}"/>
              </a:ext>
            </a:extLst>
          </p:cNvPr>
          <p:cNvGrpSpPr/>
          <p:nvPr/>
        </p:nvGrpSpPr>
        <p:grpSpPr>
          <a:xfrm>
            <a:off x="346352" y="2911905"/>
            <a:ext cx="1277675" cy="1376870"/>
            <a:chOff x="8006475" y="2436954"/>
            <a:chExt cx="335290" cy="361321"/>
          </a:xfrm>
        </p:grpSpPr>
        <p:sp>
          <p:nvSpPr>
            <p:cNvPr id="37" name="Google Shape;14287;p65">
              <a:extLst>
                <a:ext uri="{FF2B5EF4-FFF2-40B4-BE49-F238E27FC236}">
                  <a16:creationId xmlns:a16="http://schemas.microsoft.com/office/drawing/2014/main" id="{9247AF1F-6B8F-DFF3-0B8A-7F5E39412ABC}"/>
                </a:ext>
              </a:extLst>
            </p:cNvPr>
            <p:cNvSpPr/>
            <p:nvPr/>
          </p:nvSpPr>
          <p:spPr>
            <a:xfrm>
              <a:off x="8174487" y="2454256"/>
              <a:ext cx="83652" cy="45824"/>
            </a:xfrm>
            <a:custGeom>
              <a:avLst/>
              <a:gdLst/>
              <a:ahLst/>
              <a:cxnLst/>
              <a:rect l="l" t="t" r="r" b="b"/>
              <a:pathLst>
                <a:path w="3191" h="1748" extrusionOk="0">
                  <a:moveTo>
                    <a:pt x="1" y="1"/>
                  </a:moveTo>
                  <a:lnTo>
                    <a:pt x="1" y="1748"/>
                  </a:lnTo>
                  <a:lnTo>
                    <a:pt x="2916" y="1748"/>
                  </a:lnTo>
                  <a:cubicBezTo>
                    <a:pt x="3075" y="1748"/>
                    <a:pt x="3191" y="1574"/>
                    <a:pt x="3119" y="1430"/>
                  </a:cubicBezTo>
                  <a:lnTo>
                    <a:pt x="2830" y="882"/>
                  </a:lnTo>
                  <a:lnTo>
                    <a:pt x="3119" y="319"/>
                  </a:lnTo>
                  <a:cubicBezTo>
                    <a:pt x="3191" y="174"/>
                    <a:pt x="3090" y="1"/>
                    <a:pt x="2916" y="1"/>
                  </a:cubicBezTo>
                  <a:close/>
                </a:path>
              </a:pathLst>
            </a:custGeom>
            <a:solidFill>
              <a:srgbClr val="9AA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288;p65">
              <a:extLst>
                <a:ext uri="{FF2B5EF4-FFF2-40B4-BE49-F238E27FC236}">
                  <a16:creationId xmlns:a16="http://schemas.microsoft.com/office/drawing/2014/main" id="{026C34B1-3B93-775E-9B4E-7474C9D31752}"/>
                </a:ext>
              </a:extLst>
            </p:cNvPr>
            <p:cNvSpPr/>
            <p:nvPr/>
          </p:nvSpPr>
          <p:spPr>
            <a:xfrm>
              <a:off x="8174487" y="2454256"/>
              <a:ext cx="17066" cy="45824"/>
            </a:xfrm>
            <a:custGeom>
              <a:avLst/>
              <a:gdLst/>
              <a:ahLst/>
              <a:cxnLst/>
              <a:rect l="l" t="t" r="r" b="b"/>
              <a:pathLst>
                <a:path w="651" h="1748" extrusionOk="0">
                  <a:moveTo>
                    <a:pt x="1" y="1"/>
                  </a:moveTo>
                  <a:lnTo>
                    <a:pt x="1" y="1748"/>
                  </a:lnTo>
                  <a:lnTo>
                    <a:pt x="650" y="1748"/>
                  </a:lnTo>
                  <a:lnTo>
                    <a:pt x="650" y="1"/>
                  </a:ln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289;p65">
              <a:extLst>
                <a:ext uri="{FF2B5EF4-FFF2-40B4-BE49-F238E27FC236}">
                  <a16:creationId xmlns:a16="http://schemas.microsoft.com/office/drawing/2014/main" id="{CB9CA077-6FEA-B1DE-4208-11E80FBE9186}"/>
                </a:ext>
              </a:extLst>
            </p:cNvPr>
            <p:cNvSpPr/>
            <p:nvPr/>
          </p:nvSpPr>
          <p:spPr>
            <a:xfrm>
              <a:off x="8168431" y="2436954"/>
              <a:ext cx="11771" cy="258008"/>
            </a:xfrm>
            <a:custGeom>
              <a:avLst/>
              <a:gdLst/>
              <a:ahLst/>
              <a:cxnLst/>
              <a:rect l="l" t="t" r="r" b="b"/>
              <a:pathLst>
                <a:path w="449" h="9842" extrusionOk="0">
                  <a:moveTo>
                    <a:pt x="224" y="1"/>
                  </a:moveTo>
                  <a:cubicBezTo>
                    <a:pt x="112" y="1"/>
                    <a:pt x="1" y="76"/>
                    <a:pt x="1" y="228"/>
                  </a:cubicBezTo>
                  <a:lnTo>
                    <a:pt x="1" y="9625"/>
                  </a:lnTo>
                  <a:cubicBezTo>
                    <a:pt x="1" y="9741"/>
                    <a:pt x="102" y="9842"/>
                    <a:pt x="232" y="9842"/>
                  </a:cubicBezTo>
                  <a:cubicBezTo>
                    <a:pt x="347" y="9842"/>
                    <a:pt x="448" y="9741"/>
                    <a:pt x="448" y="9625"/>
                  </a:cubicBezTo>
                  <a:lnTo>
                    <a:pt x="448" y="228"/>
                  </a:lnTo>
                  <a:cubicBezTo>
                    <a:pt x="448" y="76"/>
                    <a:pt x="336" y="1"/>
                    <a:pt x="224" y="1"/>
                  </a:cubicBezTo>
                  <a:close/>
                </a:path>
              </a:pathLst>
            </a:custGeom>
            <a:solidFill>
              <a:srgbClr val="91A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290;p65">
              <a:extLst>
                <a:ext uri="{FF2B5EF4-FFF2-40B4-BE49-F238E27FC236}">
                  <a16:creationId xmlns:a16="http://schemas.microsoft.com/office/drawing/2014/main" id="{B9AD63F6-DAF8-6673-5315-313B3209E967}"/>
                </a:ext>
              </a:extLst>
            </p:cNvPr>
            <p:cNvSpPr/>
            <p:nvPr/>
          </p:nvSpPr>
          <p:spPr>
            <a:xfrm>
              <a:off x="8076862" y="2643476"/>
              <a:ext cx="45798" cy="103340"/>
            </a:xfrm>
            <a:custGeom>
              <a:avLst/>
              <a:gdLst/>
              <a:ahLst/>
              <a:cxnLst/>
              <a:rect l="l" t="t" r="r" b="b"/>
              <a:pathLst>
                <a:path w="1747" h="3942" extrusionOk="0">
                  <a:moveTo>
                    <a:pt x="0" y="1"/>
                  </a:moveTo>
                  <a:lnTo>
                    <a:pt x="0" y="3942"/>
                  </a:lnTo>
                  <a:lnTo>
                    <a:pt x="1747" y="3942"/>
                  </a:lnTo>
                  <a:lnTo>
                    <a:pt x="1747" y="1"/>
                  </a:lnTo>
                  <a:close/>
                </a:path>
              </a:pathLst>
            </a:custGeom>
            <a:solidFill>
              <a:srgbClr val="D1D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291;p65">
              <a:extLst>
                <a:ext uri="{FF2B5EF4-FFF2-40B4-BE49-F238E27FC236}">
                  <a16:creationId xmlns:a16="http://schemas.microsoft.com/office/drawing/2014/main" id="{9807CD8E-FD20-3E10-C623-D6EC878CB66C}"/>
                </a:ext>
              </a:extLst>
            </p:cNvPr>
            <p:cNvSpPr/>
            <p:nvPr/>
          </p:nvSpPr>
          <p:spPr>
            <a:xfrm>
              <a:off x="8065118" y="2534500"/>
              <a:ext cx="122267" cy="120353"/>
            </a:xfrm>
            <a:custGeom>
              <a:avLst/>
              <a:gdLst/>
              <a:ahLst/>
              <a:cxnLst/>
              <a:rect l="l" t="t" r="r" b="b"/>
              <a:pathLst>
                <a:path w="4664" h="4591" extrusionOk="0">
                  <a:moveTo>
                    <a:pt x="881" y="0"/>
                  </a:moveTo>
                  <a:lnTo>
                    <a:pt x="881" y="520"/>
                  </a:lnTo>
                  <a:cubicBezTo>
                    <a:pt x="881" y="607"/>
                    <a:pt x="823" y="679"/>
                    <a:pt x="751" y="708"/>
                  </a:cubicBezTo>
                  <a:lnTo>
                    <a:pt x="260" y="924"/>
                  </a:lnTo>
                  <a:cubicBezTo>
                    <a:pt x="102" y="996"/>
                    <a:pt x="1" y="1155"/>
                    <a:pt x="1" y="1328"/>
                  </a:cubicBezTo>
                  <a:lnTo>
                    <a:pt x="1" y="2671"/>
                  </a:lnTo>
                  <a:cubicBezTo>
                    <a:pt x="1" y="2931"/>
                    <a:pt x="44" y="3191"/>
                    <a:pt x="116" y="3450"/>
                  </a:cubicBezTo>
                  <a:lnTo>
                    <a:pt x="448" y="4591"/>
                  </a:lnTo>
                  <a:lnTo>
                    <a:pt x="665" y="4158"/>
                  </a:lnTo>
                  <a:lnTo>
                    <a:pt x="2195" y="4158"/>
                  </a:lnTo>
                  <a:lnTo>
                    <a:pt x="2195" y="1877"/>
                  </a:lnTo>
                  <a:lnTo>
                    <a:pt x="2715" y="2498"/>
                  </a:lnTo>
                  <a:cubicBezTo>
                    <a:pt x="2798" y="2606"/>
                    <a:pt x="2924" y="2661"/>
                    <a:pt x="3052" y="2661"/>
                  </a:cubicBezTo>
                  <a:cubicBezTo>
                    <a:pt x="3146" y="2661"/>
                    <a:pt x="3241" y="2631"/>
                    <a:pt x="3321" y="2570"/>
                  </a:cubicBezTo>
                  <a:lnTo>
                    <a:pt x="4548" y="1588"/>
                  </a:lnTo>
                  <a:cubicBezTo>
                    <a:pt x="4634" y="1516"/>
                    <a:pt x="4663" y="1386"/>
                    <a:pt x="4620" y="1285"/>
                  </a:cubicBezTo>
                  <a:cubicBezTo>
                    <a:pt x="4571" y="1198"/>
                    <a:pt x="4477" y="1143"/>
                    <a:pt x="4385" y="1143"/>
                  </a:cubicBezTo>
                  <a:cubicBezTo>
                    <a:pt x="4341" y="1143"/>
                    <a:pt x="4297" y="1156"/>
                    <a:pt x="4259" y="1184"/>
                  </a:cubicBezTo>
                  <a:lnTo>
                    <a:pt x="3104" y="1964"/>
                  </a:lnTo>
                  <a:lnTo>
                    <a:pt x="2498" y="1011"/>
                  </a:lnTo>
                  <a:cubicBezTo>
                    <a:pt x="2440" y="924"/>
                    <a:pt x="2354" y="852"/>
                    <a:pt x="2267" y="823"/>
                  </a:cubicBezTo>
                  <a:lnTo>
                    <a:pt x="1906" y="708"/>
                  </a:lnTo>
                  <a:cubicBezTo>
                    <a:pt x="1820" y="679"/>
                    <a:pt x="1747" y="592"/>
                    <a:pt x="1747" y="506"/>
                  </a:cubicBezTo>
                  <a:lnTo>
                    <a:pt x="1747" y="0"/>
                  </a:ln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292;p65">
              <a:extLst>
                <a:ext uri="{FF2B5EF4-FFF2-40B4-BE49-F238E27FC236}">
                  <a16:creationId xmlns:a16="http://schemas.microsoft.com/office/drawing/2014/main" id="{396C6B8F-4E7D-AC42-34EF-991276D012D9}"/>
                </a:ext>
              </a:extLst>
            </p:cNvPr>
            <p:cNvSpPr/>
            <p:nvPr/>
          </p:nvSpPr>
          <p:spPr>
            <a:xfrm>
              <a:off x="8099932" y="2654827"/>
              <a:ext cx="5715" cy="91988"/>
            </a:xfrm>
            <a:custGeom>
              <a:avLst/>
              <a:gdLst/>
              <a:ahLst/>
              <a:cxnLst/>
              <a:rect l="l" t="t" r="r" b="b"/>
              <a:pathLst>
                <a:path w="218" h="3509" extrusionOk="0">
                  <a:moveTo>
                    <a:pt x="102" y="1"/>
                  </a:moveTo>
                  <a:cubicBezTo>
                    <a:pt x="44" y="1"/>
                    <a:pt x="1" y="58"/>
                    <a:pt x="1" y="116"/>
                  </a:cubicBezTo>
                  <a:lnTo>
                    <a:pt x="1" y="3509"/>
                  </a:lnTo>
                  <a:lnTo>
                    <a:pt x="217" y="3509"/>
                  </a:lnTo>
                  <a:lnTo>
                    <a:pt x="217" y="116"/>
                  </a:lnTo>
                  <a:cubicBezTo>
                    <a:pt x="217" y="44"/>
                    <a:pt x="160" y="1"/>
                    <a:pt x="102" y="1"/>
                  </a:cubicBezTo>
                  <a:close/>
                </a:path>
              </a:pathLst>
            </a:custGeom>
            <a:solidFill>
              <a:srgbClr val="91A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293;p65">
              <a:extLst>
                <a:ext uri="{FF2B5EF4-FFF2-40B4-BE49-F238E27FC236}">
                  <a16:creationId xmlns:a16="http://schemas.microsoft.com/office/drawing/2014/main" id="{D31B16E1-B153-1068-E85B-52512DB64346}"/>
                </a:ext>
              </a:extLst>
            </p:cNvPr>
            <p:cNvSpPr/>
            <p:nvPr/>
          </p:nvSpPr>
          <p:spPr>
            <a:xfrm>
              <a:off x="8006475" y="2677450"/>
              <a:ext cx="335290" cy="120825"/>
            </a:xfrm>
            <a:custGeom>
              <a:avLst/>
              <a:gdLst/>
              <a:ahLst/>
              <a:cxnLst/>
              <a:rect l="l" t="t" r="r" b="b"/>
              <a:pathLst>
                <a:path w="12790" h="4609" extrusionOk="0">
                  <a:moveTo>
                    <a:pt x="6397" y="0"/>
                  </a:moveTo>
                  <a:cubicBezTo>
                    <a:pt x="6218" y="0"/>
                    <a:pt x="6041" y="54"/>
                    <a:pt x="5890" y="163"/>
                  </a:cubicBezTo>
                  <a:lnTo>
                    <a:pt x="173" y="4205"/>
                  </a:lnTo>
                  <a:cubicBezTo>
                    <a:pt x="0" y="4334"/>
                    <a:pt x="87" y="4609"/>
                    <a:pt x="303" y="4609"/>
                  </a:cubicBezTo>
                  <a:lnTo>
                    <a:pt x="12487" y="4609"/>
                  </a:lnTo>
                  <a:cubicBezTo>
                    <a:pt x="12703" y="4609"/>
                    <a:pt x="12790" y="4334"/>
                    <a:pt x="12617" y="4205"/>
                  </a:cubicBezTo>
                  <a:lnTo>
                    <a:pt x="6915" y="163"/>
                  </a:lnTo>
                  <a:cubicBezTo>
                    <a:pt x="6756" y="54"/>
                    <a:pt x="6576" y="0"/>
                    <a:pt x="6397" y="0"/>
                  </a:cubicBezTo>
                  <a:close/>
                </a:path>
              </a:pathLst>
            </a:custGeom>
            <a:solidFill>
              <a:srgbClr val="AD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294;p65">
              <a:extLst>
                <a:ext uri="{FF2B5EF4-FFF2-40B4-BE49-F238E27FC236}">
                  <a16:creationId xmlns:a16="http://schemas.microsoft.com/office/drawing/2014/main" id="{80A4F2D6-BB66-EAAE-98DC-1FB759FF114F}"/>
                </a:ext>
              </a:extLst>
            </p:cNvPr>
            <p:cNvSpPr/>
            <p:nvPr/>
          </p:nvSpPr>
          <p:spPr>
            <a:xfrm>
              <a:off x="8200283" y="2711163"/>
              <a:ext cx="56336" cy="40188"/>
            </a:xfrm>
            <a:custGeom>
              <a:avLst/>
              <a:gdLst/>
              <a:ahLst/>
              <a:cxnLst/>
              <a:rect l="l" t="t" r="r" b="b"/>
              <a:pathLst>
                <a:path w="2149" h="1533" extrusionOk="0">
                  <a:moveTo>
                    <a:pt x="312" y="0"/>
                  </a:moveTo>
                  <a:cubicBezTo>
                    <a:pt x="126" y="0"/>
                    <a:pt x="0" y="266"/>
                    <a:pt x="200" y="407"/>
                  </a:cubicBezTo>
                  <a:lnTo>
                    <a:pt x="1730" y="1489"/>
                  </a:lnTo>
                  <a:cubicBezTo>
                    <a:pt x="1759" y="1518"/>
                    <a:pt x="1803" y="1533"/>
                    <a:pt x="1846" y="1533"/>
                  </a:cubicBezTo>
                  <a:cubicBezTo>
                    <a:pt x="2062" y="1533"/>
                    <a:pt x="2149" y="1258"/>
                    <a:pt x="1976" y="1129"/>
                  </a:cubicBezTo>
                  <a:lnTo>
                    <a:pt x="446" y="46"/>
                  </a:lnTo>
                  <a:cubicBezTo>
                    <a:pt x="400" y="14"/>
                    <a:pt x="355" y="0"/>
                    <a:pt x="312" y="0"/>
                  </a:cubicBezTo>
                  <a:close/>
                </a:path>
              </a:pathLst>
            </a:custGeom>
            <a:solidFill>
              <a:srgbClr val="BB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295;p65">
              <a:extLst>
                <a:ext uri="{FF2B5EF4-FFF2-40B4-BE49-F238E27FC236}">
                  <a16:creationId xmlns:a16="http://schemas.microsoft.com/office/drawing/2014/main" id="{84A21CD4-4DBE-6CDF-993C-15BBB280E765}"/>
                </a:ext>
              </a:extLst>
            </p:cNvPr>
            <p:cNvSpPr/>
            <p:nvPr/>
          </p:nvSpPr>
          <p:spPr>
            <a:xfrm>
              <a:off x="8177187" y="2694883"/>
              <a:ext cx="22309" cy="15598"/>
            </a:xfrm>
            <a:custGeom>
              <a:avLst/>
              <a:gdLst/>
              <a:ahLst/>
              <a:cxnLst/>
              <a:rect l="l" t="t" r="r" b="b"/>
              <a:pathLst>
                <a:path w="851" h="595" extrusionOk="0">
                  <a:moveTo>
                    <a:pt x="326" y="0"/>
                  </a:moveTo>
                  <a:cubicBezTo>
                    <a:pt x="136" y="0"/>
                    <a:pt x="1" y="266"/>
                    <a:pt x="201" y="407"/>
                  </a:cubicBezTo>
                  <a:lnTo>
                    <a:pt x="417" y="566"/>
                  </a:lnTo>
                  <a:cubicBezTo>
                    <a:pt x="460" y="580"/>
                    <a:pt x="504" y="595"/>
                    <a:pt x="547" y="595"/>
                  </a:cubicBezTo>
                  <a:cubicBezTo>
                    <a:pt x="764" y="595"/>
                    <a:pt x="850" y="320"/>
                    <a:pt x="677" y="205"/>
                  </a:cubicBezTo>
                  <a:lnTo>
                    <a:pt x="460" y="46"/>
                  </a:lnTo>
                  <a:cubicBezTo>
                    <a:pt x="415" y="14"/>
                    <a:pt x="369" y="0"/>
                    <a:pt x="326" y="0"/>
                  </a:cubicBezTo>
                  <a:close/>
                </a:path>
              </a:pathLst>
            </a:custGeom>
            <a:solidFill>
              <a:srgbClr val="BB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296;p65">
              <a:extLst>
                <a:ext uri="{FF2B5EF4-FFF2-40B4-BE49-F238E27FC236}">
                  <a16:creationId xmlns:a16="http://schemas.microsoft.com/office/drawing/2014/main" id="{425D4961-12E8-625C-7F9C-54B28364CBE4}"/>
                </a:ext>
              </a:extLst>
            </p:cNvPr>
            <p:cNvSpPr/>
            <p:nvPr/>
          </p:nvSpPr>
          <p:spPr>
            <a:xfrm>
              <a:off x="8006475" y="2677398"/>
              <a:ext cx="174461" cy="120877"/>
            </a:xfrm>
            <a:custGeom>
              <a:avLst/>
              <a:gdLst/>
              <a:ahLst/>
              <a:cxnLst/>
              <a:rect l="l" t="t" r="r" b="b"/>
              <a:pathLst>
                <a:path w="6655" h="4611" extrusionOk="0">
                  <a:moveTo>
                    <a:pt x="6406" y="1"/>
                  </a:moveTo>
                  <a:cubicBezTo>
                    <a:pt x="6222" y="1"/>
                    <a:pt x="6039" y="55"/>
                    <a:pt x="5890" y="165"/>
                  </a:cubicBezTo>
                  <a:lnTo>
                    <a:pt x="173" y="4207"/>
                  </a:lnTo>
                  <a:cubicBezTo>
                    <a:pt x="0" y="4336"/>
                    <a:pt x="87" y="4611"/>
                    <a:pt x="303" y="4611"/>
                  </a:cubicBezTo>
                  <a:lnTo>
                    <a:pt x="2974" y="4611"/>
                  </a:lnTo>
                  <a:cubicBezTo>
                    <a:pt x="2844" y="4611"/>
                    <a:pt x="2801" y="4351"/>
                    <a:pt x="2902" y="4207"/>
                  </a:cubicBezTo>
                  <a:lnTo>
                    <a:pt x="6496" y="165"/>
                  </a:lnTo>
                  <a:cubicBezTo>
                    <a:pt x="6539" y="107"/>
                    <a:pt x="6583" y="64"/>
                    <a:pt x="6655" y="35"/>
                  </a:cubicBezTo>
                  <a:cubicBezTo>
                    <a:pt x="6574" y="12"/>
                    <a:pt x="6490" y="1"/>
                    <a:pt x="6406" y="1"/>
                  </a:cubicBez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297;p65">
              <a:extLst>
                <a:ext uri="{FF2B5EF4-FFF2-40B4-BE49-F238E27FC236}">
                  <a16:creationId xmlns:a16="http://schemas.microsoft.com/office/drawing/2014/main" id="{6D0E80F7-35F3-10EB-5920-F07B4427EFF1}"/>
                </a:ext>
              </a:extLst>
            </p:cNvPr>
            <p:cNvSpPr/>
            <p:nvPr/>
          </p:nvSpPr>
          <p:spPr>
            <a:xfrm>
              <a:off x="8088213" y="2534500"/>
              <a:ext cx="23489" cy="17040"/>
            </a:xfrm>
            <a:custGeom>
              <a:avLst/>
              <a:gdLst/>
              <a:ahLst/>
              <a:cxnLst/>
              <a:rect l="l" t="t" r="r" b="b"/>
              <a:pathLst>
                <a:path w="896" h="650" extrusionOk="0">
                  <a:moveTo>
                    <a:pt x="0" y="0"/>
                  </a:moveTo>
                  <a:lnTo>
                    <a:pt x="0" y="520"/>
                  </a:lnTo>
                  <a:cubicBezTo>
                    <a:pt x="0" y="534"/>
                    <a:pt x="0" y="549"/>
                    <a:pt x="0" y="578"/>
                  </a:cubicBezTo>
                  <a:cubicBezTo>
                    <a:pt x="145" y="621"/>
                    <a:pt x="289" y="650"/>
                    <a:pt x="448" y="650"/>
                  </a:cubicBezTo>
                  <a:cubicBezTo>
                    <a:pt x="592" y="650"/>
                    <a:pt x="751" y="621"/>
                    <a:pt x="895" y="578"/>
                  </a:cubicBezTo>
                  <a:cubicBezTo>
                    <a:pt x="881" y="549"/>
                    <a:pt x="881" y="520"/>
                    <a:pt x="881" y="506"/>
                  </a:cubicBezTo>
                  <a:lnTo>
                    <a:pt x="881" y="0"/>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298;p65">
              <a:extLst>
                <a:ext uri="{FF2B5EF4-FFF2-40B4-BE49-F238E27FC236}">
                  <a16:creationId xmlns:a16="http://schemas.microsoft.com/office/drawing/2014/main" id="{361C694F-C8F9-29C7-73A8-864ED3FEDBCA}"/>
                </a:ext>
              </a:extLst>
            </p:cNvPr>
            <p:cNvSpPr/>
            <p:nvPr/>
          </p:nvSpPr>
          <p:spPr>
            <a:xfrm>
              <a:off x="8076862" y="2494391"/>
              <a:ext cx="46191" cy="51486"/>
            </a:xfrm>
            <a:custGeom>
              <a:avLst/>
              <a:gdLst/>
              <a:ahLst/>
              <a:cxnLst/>
              <a:rect l="l" t="t" r="r" b="b"/>
              <a:pathLst>
                <a:path w="1762" h="1964" extrusionOk="0">
                  <a:moveTo>
                    <a:pt x="650" y="0"/>
                  </a:moveTo>
                  <a:cubicBezTo>
                    <a:pt x="289" y="0"/>
                    <a:pt x="0" y="289"/>
                    <a:pt x="0" y="650"/>
                  </a:cubicBezTo>
                  <a:lnTo>
                    <a:pt x="0" y="1097"/>
                  </a:lnTo>
                  <a:cubicBezTo>
                    <a:pt x="0" y="1574"/>
                    <a:pt x="390" y="1963"/>
                    <a:pt x="881" y="1963"/>
                  </a:cubicBezTo>
                  <a:cubicBezTo>
                    <a:pt x="1357" y="1963"/>
                    <a:pt x="1761" y="1574"/>
                    <a:pt x="1761" y="1097"/>
                  </a:cubicBezTo>
                  <a:lnTo>
                    <a:pt x="1761" y="650"/>
                  </a:lnTo>
                  <a:cubicBezTo>
                    <a:pt x="1761" y="289"/>
                    <a:pt x="1458" y="0"/>
                    <a:pt x="1097" y="0"/>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299;p65">
              <a:extLst>
                <a:ext uri="{FF2B5EF4-FFF2-40B4-BE49-F238E27FC236}">
                  <a16:creationId xmlns:a16="http://schemas.microsoft.com/office/drawing/2014/main" id="{81FCA767-2EBE-3D37-DB78-E6500A7FEF31}"/>
                </a:ext>
              </a:extLst>
            </p:cNvPr>
            <p:cNvSpPr/>
            <p:nvPr/>
          </p:nvSpPr>
          <p:spPr>
            <a:xfrm>
              <a:off x="8076548" y="2494391"/>
              <a:ext cx="31746" cy="51644"/>
            </a:xfrm>
            <a:custGeom>
              <a:avLst/>
              <a:gdLst/>
              <a:ahLst/>
              <a:cxnLst/>
              <a:rect l="l" t="t" r="r" b="b"/>
              <a:pathLst>
                <a:path w="1211" h="1970" extrusionOk="0">
                  <a:moveTo>
                    <a:pt x="662" y="0"/>
                  </a:moveTo>
                  <a:cubicBezTo>
                    <a:pt x="301" y="0"/>
                    <a:pt x="12" y="289"/>
                    <a:pt x="12" y="664"/>
                  </a:cubicBezTo>
                  <a:lnTo>
                    <a:pt x="12" y="1097"/>
                  </a:lnTo>
                  <a:cubicBezTo>
                    <a:pt x="0" y="1600"/>
                    <a:pt x="415" y="1970"/>
                    <a:pt x="879" y="1970"/>
                  </a:cubicBezTo>
                  <a:cubicBezTo>
                    <a:pt x="989" y="1970"/>
                    <a:pt x="1100" y="1950"/>
                    <a:pt x="1210" y="1906"/>
                  </a:cubicBezTo>
                  <a:cubicBezTo>
                    <a:pt x="878" y="1776"/>
                    <a:pt x="662" y="1444"/>
                    <a:pt x="662" y="1097"/>
                  </a:cubicBezTo>
                  <a:lnTo>
                    <a:pt x="662" y="650"/>
                  </a:lnTo>
                  <a:cubicBezTo>
                    <a:pt x="662" y="332"/>
                    <a:pt x="893" y="72"/>
                    <a:pt x="1210" y="15"/>
                  </a:cubicBezTo>
                  <a:cubicBezTo>
                    <a:pt x="1167" y="0"/>
                    <a:pt x="1138" y="0"/>
                    <a:pt x="1095" y="0"/>
                  </a:cubicBez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300;p65">
              <a:extLst>
                <a:ext uri="{FF2B5EF4-FFF2-40B4-BE49-F238E27FC236}">
                  <a16:creationId xmlns:a16="http://schemas.microsoft.com/office/drawing/2014/main" id="{63E21138-4420-A4E3-ECEB-A7EEBFF915C6}"/>
                </a:ext>
              </a:extLst>
            </p:cNvPr>
            <p:cNvSpPr/>
            <p:nvPr/>
          </p:nvSpPr>
          <p:spPr>
            <a:xfrm>
              <a:off x="8076862" y="2494391"/>
              <a:ext cx="45798" cy="23095"/>
            </a:xfrm>
            <a:custGeom>
              <a:avLst/>
              <a:gdLst/>
              <a:ahLst/>
              <a:cxnLst/>
              <a:rect l="l" t="t" r="r" b="b"/>
              <a:pathLst>
                <a:path w="1747" h="881" extrusionOk="0">
                  <a:moveTo>
                    <a:pt x="650" y="0"/>
                  </a:moveTo>
                  <a:cubicBezTo>
                    <a:pt x="289" y="0"/>
                    <a:pt x="0" y="289"/>
                    <a:pt x="0" y="650"/>
                  </a:cubicBezTo>
                  <a:cubicBezTo>
                    <a:pt x="563" y="809"/>
                    <a:pt x="1155" y="881"/>
                    <a:pt x="1747" y="881"/>
                  </a:cubicBezTo>
                  <a:lnTo>
                    <a:pt x="1747" y="650"/>
                  </a:lnTo>
                  <a:cubicBezTo>
                    <a:pt x="1747" y="289"/>
                    <a:pt x="1458" y="0"/>
                    <a:pt x="1097" y="0"/>
                  </a:cubicBezTo>
                  <a:close/>
                </a:path>
              </a:pathLst>
            </a:custGeom>
            <a:solidFill>
              <a:srgbClr val="5C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4301;p65">
              <a:extLst>
                <a:ext uri="{FF2B5EF4-FFF2-40B4-BE49-F238E27FC236}">
                  <a16:creationId xmlns:a16="http://schemas.microsoft.com/office/drawing/2014/main" id="{34FFA385-74E5-1527-4936-1082487EF52B}"/>
                </a:ext>
              </a:extLst>
            </p:cNvPr>
            <p:cNvSpPr/>
            <p:nvPr/>
          </p:nvSpPr>
          <p:spPr>
            <a:xfrm>
              <a:off x="8076862" y="2494391"/>
              <a:ext cx="31432" cy="20841"/>
            </a:xfrm>
            <a:custGeom>
              <a:avLst/>
              <a:gdLst/>
              <a:ahLst/>
              <a:cxnLst/>
              <a:rect l="l" t="t" r="r" b="b"/>
              <a:pathLst>
                <a:path w="1199" h="795" extrusionOk="0">
                  <a:moveTo>
                    <a:pt x="650" y="0"/>
                  </a:moveTo>
                  <a:cubicBezTo>
                    <a:pt x="289" y="0"/>
                    <a:pt x="0" y="289"/>
                    <a:pt x="0" y="664"/>
                  </a:cubicBezTo>
                  <a:cubicBezTo>
                    <a:pt x="202" y="722"/>
                    <a:pt x="433" y="765"/>
                    <a:pt x="650" y="794"/>
                  </a:cubicBezTo>
                  <a:lnTo>
                    <a:pt x="650" y="650"/>
                  </a:lnTo>
                  <a:cubicBezTo>
                    <a:pt x="650" y="332"/>
                    <a:pt x="881" y="72"/>
                    <a:pt x="1198" y="15"/>
                  </a:cubicBezTo>
                  <a:cubicBezTo>
                    <a:pt x="1155" y="0"/>
                    <a:pt x="1126" y="0"/>
                    <a:pt x="1083" y="0"/>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302;p65">
              <a:extLst>
                <a:ext uri="{FF2B5EF4-FFF2-40B4-BE49-F238E27FC236}">
                  <a16:creationId xmlns:a16="http://schemas.microsoft.com/office/drawing/2014/main" id="{71DBC380-137A-320B-8F45-23C0ED57B1AB}"/>
                </a:ext>
              </a:extLst>
            </p:cNvPr>
            <p:cNvSpPr/>
            <p:nvPr/>
          </p:nvSpPr>
          <p:spPr>
            <a:xfrm>
              <a:off x="8065511" y="2553794"/>
              <a:ext cx="112017" cy="89708"/>
            </a:xfrm>
            <a:custGeom>
              <a:avLst/>
              <a:gdLst/>
              <a:ahLst/>
              <a:cxnLst/>
              <a:rect l="l" t="t" r="r" b="b"/>
              <a:pathLst>
                <a:path w="4273" h="3422" extrusionOk="0">
                  <a:moveTo>
                    <a:pt x="2007" y="0"/>
                  </a:moveTo>
                  <a:cubicBezTo>
                    <a:pt x="1829" y="237"/>
                    <a:pt x="1565" y="356"/>
                    <a:pt x="1301" y="356"/>
                  </a:cubicBezTo>
                  <a:cubicBezTo>
                    <a:pt x="1049" y="356"/>
                    <a:pt x="797" y="248"/>
                    <a:pt x="621" y="29"/>
                  </a:cubicBezTo>
                  <a:lnTo>
                    <a:pt x="260" y="188"/>
                  </a:lnTo>
                  <a:cubicBezTo>
                    <a:pt x="101" y="260"/>
                    <a:pt x="0" y="419"/>
                    <a:pt x="0" y="592"/>
                  </a:cubicBezTo>
                  <a:lnTo>
                    <a:pt x="0" y="3422"/>
                  </a:lnTo>
                  <a:lnTo>
                    <a:pt x="2194" y="3422"/>
                  </a:lnTo>
                  <a:lnTo>
                    <a:pt x="2194" y="1141"/>
                  </a:lnTo>
                  <a:lnTo>
                    <a:pt x="2714" y="1762"/>
                  </a:lnTo>
                  <a:cubicBezTo>
                    <a:pt x="2797" y="1870"/>
                    <a:pt x="2923" y="1925"/>
                    <a:pt x="3051" y="1925"/>
                  </a:cubicBezTo>
                  <a:cubicBezTo>
                    <a:pt x="3145" y="1925"/>
                    <a:pt x="3241" y="1895"/>
                    <a:pt x="3320" y="1834"/>
                  </a:cubicBezTo>
                  <a:lnTo>
                    <a:pt x="4273" y="1069"/>
                  </a:lnTo>
                  <a:lnTo>
                    <a:pt x="3970" y="636"/>
                  </a:lnTo>
                  <a:lnTo>
                    <a:pt x="3104" y="1228"/>
                  </a:lnTo>
                  <a:lnTo>
                    <a:pt x="2483" y="275"/>
                  </a:lnTo>
                  <a:cubicBezTo>
                    <a:pt x="2425" y="188"/>
                    <a:pt x="2353" y="116"/>
                    <a:pt x="2252" y="87"/>
                  </a:cubicBezTo>
                  <a:lnTo>
                    <a:pt x="2007" y="0"/>
                  </a:lnTo>
                  <a:close/>
                </a:path>
              </a:pathLst>
            </a:custGeom>
            <a:solidFill>
              <a:srgbClr val="AD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303;p65">
              <a:extLst>
                <a:ext uri="{FF2B5EF4-FFF2-40B4-BE49-F238E27FC236}">
                  <a16:creationId xmlns:a16="http://schemas.microsoft.com/office/drawing/2014/main" id="{646801E7-B47E-8902-A01A-4327B4C98010}"/>
                </a:ext>
              </a:extLst>
            </p:cNvPr>
            <p:cNvSpPr/>
            <p:nvPr/>
          </p:nvSpPr>
          <p:spPr>
            <a:xfrm>
              <a:off x="8122634" y="2560977"/>
              <a:ext cx="54527" cy="43176"/>
            </a:xfrm>
            <a:custGeom>
              <a:avLst/>
              <a:gdLst/>
              <a:ahLst/>
              <a:cxnLst/>
              <a:rect l="l" t="t" r="r" b="b"/>
              <a:pathLst>
                <a:path w="2080" h="1647" extrusionOk="0">
                  <a:moveTo>
                    <a:pt x="318" y="1"/>
                  </a:moveTo>
                  <a:lnTo>
                    <a:pt x="131" y="318"/>
                  </a:lnTo>
                  <a:cubicBezTo>
                    <a:pt x="44" y="448"/>
                    <a:pt x="1" y="607"/>
                    <a:pt x="1" y="766"/>
                  </a:cubicBezTo>
                  <a:lnTo>
                    <a:pt x="1" y="867"/>
                  </a:lnTo>
                  <a:lnTo>
                    <a:pt x="521" y="1488"/>
                  </a:lnTo>
                  <a:cubicBezTo>
                    <a:pt x="614" y="1590"/>
                    <a:pt x="743" y="1647"/>
                    <a:pt x="871" y="1647"/>
                  </a:cubicBezTo>
                  <a:cubicBezTo>
                    <a:pt x="961" y="1647"/>
                    <a:pt x="1050" y="1619"/>
                    <a:pt x="1127" y="1560"/>
                  </a:cubicBezTo>
                  <a:lnTo>
                    <a:pt x="2080" y="795"/>
                  </a:lnTo>
                  <a:lnTo>
                    <a:pt x="1791" y="362"/>
                  </a:lnTo>
                  <a:lnTo>
                    <a:pt x="925" y="954"/>
                  </a:lnTo>
                  <a:lnTo>
                    <a:pt x="318" y="1"/>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304;p65">
              <a:extLst>
                <a:ext uri="{FF2B5EF4-FFF2-40B4-BE49-F238E27FC236}">
                  <a16:creationId xmlns:a16="http://schemas.microsoft.com/office/drawing/2014/main" id="{5FA55482-4E2A-6ED5-3AAB-F0A4E3E9B5D4}"/>
                </a:ext>
              </a:extLst>
            </p:cNvPr>
            <p:cNvSpPr/>
            <p:nvPr/>
          </p:nvSpPr>
          <p:spPr>
            <a:xfrm>
              <a:off x="8065511" y="2560977"/>
              <a:ext cx="17040" cy="94269"/>
            </a:xfrm>
            <a:custGeom>
              <a:avLst/>
              <a:gdLst/>
              <a:ahLst/>
              <a:cxnLst/>
              <a:rect l="l" t="t" r="r" b="b"/>
              <a:pathLst>
                <a:path w="650" h="3596" extrusionOk="0">
                  <a:moveTo>
                    <a:pt x="130" y="1"/>
                  </a:moveTo>
                  <a:cubicBezTo>
                    <a:pt x="43" y="87"/>
                    <a:pt x="0" y="203"/>
                    <a:pt x="0" y="318"/>
                  </a:cubicBezTo>
                  <a:lnTo>
                    <a:pt x="0" y="3379"/>
                  </a:lnTo>
                  <a:cubicBezTo>
                    <a:pt x="0" y="3494"/>
                    <a:pt x="87" y="3595"/>
                    <a:pt x="217" y="3595"/>
                  </a:cubicBezTo>
                  <a:lnTo>
                    <a:pt x="650" y="3595"/>
                  </a:lnTo>
                  <a:lnTo>
                    <a:pt x="650" y="795"/>
                  </a:lnTo>
                  <a:cubicBezTo>
                    <a:pt x="650" y="621"/>
                    <a:pt x="578" y="448"/>
                    <a:pt x="462" y="333"/>
                  </a:cubicBezTo>
                  <a:lnTo>
                    <a:pt x="130" y="1"/>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305;p65">
              <a:extLst>
                <a:ext uri="{FF2B5EF4-FFF2-40B4-BE49-F238E27FC236}">
                  <a16:creationId xmlns:a16="http://schemas.microsoft.com/office/drawing/2014/main" id="{A0C85BE6-7F53-61F2-1F50-702C8BB0D398}"/>
                </a:ext>
              </a:extLst>
            </p:cNvPr>
            <p:cNvSpPr/>
            <p:nvPr/>
          </p:nvSpPr>
          <p:spPr>
            <a:xfrm>
              <a:off x="8071174" y="2654827"/>
              <a:ext cx="11377" cy="11377"/>
            </a:xfrm>
            <a:custGeom>
              <a:avLst/>
              <a:gdLst/>
              <a:ahLst/>
              <a:cxnLst/>
              <a:rect l="l" t="t" r="r" b="b"/>
              <a:pathLst>
                <a:path w="434" h="434" extrusionOk="0">
                  <a:moveTo>
                    <a:pt x="1" y="1"/>
                  </a:moveTo>
                  <a:lnTo>
                    <a:pt x="1" y="217"/>
                  </a:lnTo>
                  <a:cubicBezTo>
                    <a:pt x="1" y="347"/>
                    <a:pt x="102" y="434"/>
                    <a:pt x="217" y="434"/>
                  </a:cubicBezTo>
                  <a:lnTo>
                    <a:pt x="347" y="434"/>
                  </a:lnTo>
                  <a:cubicBezTo>
                    <a:pt x="390" y="434"/>
                    <a:pt x="434" y="405"/>
                    <a:pt x="434" y="347"/>
                  </a:cubicBezTo>
                  <a:lnTo>
                    <a:pt x="434" y="1"/>
                  </a:ln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28"/>
          <p:cNvSpPr txBox="1">
            <a:spLocks noGrp="1"/>
          </p:cNvSpPr>
          <p:nvPr>
            <p:ph type="body" idx="1"/>
          </p:nvPr>
        </p:nvSpPr>
        <p:spPr>
          <a:xfrm>
            <a:off x="1420569" y="1412239"/>
            <a:ext cx="6294284" cy="2957473"/>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600" dirty="0">
                <a:latin typeface="+mn-lt"/>
              </a:rPr>
              <a:t>The loan prediction system plays a crucial role in the banking and financial sector by evaluating the creditworthiness of potential borrowers. Traditional methods often depend on manual assessments and subjective judgment, resulting in errors and biases. In contrast, machine learning techniques provide a more efficient and accurate approach by analyzing historical data and identifying patterns to predict loan outcomes.</a:t>
            </a:r>
            <a:endParaRPr sz="1600" dirty="0">
              <a:latin typeface="+mn-lt"/>
            </a:endParaRPr>
          </a:p>
        </p:txBody>
      </p:sp>
      <p:sp>
        <p:nvSpPr>
          <p:cNvPr id="298" name="Google Shape;298;p28"/>
          <p:cNvSpPr/>
          <p:nvPr/>
        </p:nvSpPr>
        <p:spPr>
          <a:xfrm rot="10800000">
            <a:off x="872475" y="8686875"/>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99" name="Google Shape;299;p28"/>
          <p:cNvSpPr/>
          <p:nvPr/>
        </p:nvSpPr>
        <p:spPr>
          <a:xfrm rot="10800000">
            <a:off x="237725" y="7323275"/>
            <a:ext cx="76200" cy="762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00" name="Google Shape;300;p28"/>
          <p:cNvSpPr/>
          <p:nvPr/>
        </p:nvSpPr>
        <p:spPr>
          <a:xfrm rot="10800000">
            <a:off x="8197575" y="3546875"/>
            <a:ext cx="586800" cy="58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01" name="Google Shape;301;p28"/>
          <p:cNvSpPr/>
          <p:nvPr/>
        </p:nvSpPr>
        <p:spPr>
          <a:xfrm rot="10800000">
            <a:off x="8784375" y="693235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02" name="Google Shape;302;p28"/>
          <p:cNvSpPr/>
          <p:nvPr/>
        </p:nvSpPr>
        <p:spPr>
          <a:xfrm rot="10800000">
            <a:off x="713225" y="428877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 name="Google Shape;345;p32">
            <a:extLst>
              <a:ext uri="{FF2B5EF4-FFF2-40B4-BE49-F238E27FC236}">
                <a16:creationId xmlns:a16="http://schemas.microsoft.com/office/drawing/2014/main" id="{FDA8C8CE-5C0F-0829-005F-6595D288914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latin typeface="+mn-lt"/>
              </a:rPr>
              <a:t>INTRODUCTION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4" name="Google Shape;345;p32">
            <a:extLst>
              <a:ext uri="{FF2B5EF4-FFF2-40B4-BE49-F238E27FC236}">
                <a16:creationId xmlns:a16="http://schemas.microsoft.com/office/drawing/2014/main" id="{8E906397-2FD7-19F0-AC5C-95AD9835EFA7}"/>
              </a:ext>
            </a:extLst>
          </p:cNvPr>
          <p:cNvSpPr txBox="1">
            <a:spLocks/>
          </p:cNvSpPr>
          <p:nvPr/>
        </p:nvSpPr>
        <p:spPr>
          <a:xfrm>
            <a:off x="720000" y="4450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Sofia Sans SemiBold"/>
              <a:buNone/>
              <a:defRPr sz="4800" b="0" i="0" u="none" strike="noStrike" cap="none">
                <a:solidFill>
                  <a:schemeClr val="dk1"/>
                </a:solidFill>
                <a:latin typeface="Sofia Sans SemiBold"/>
                <a:ea typeface="Sofia Sans SemiBold"/>
                <a:cs typeface="Sofia Sans SemiBold"/>
                <a:sym typeface="Sofia Sans SemiBold"/>
              </a:defRPr>
            </a:lvl1pPr>
            <a:lvl2pPr marR="0" lvl="1"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2pPr>
            <a:lvl3pPr marR="0" lvl="2"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3pPr>
            <a:lvl4pPr marR="0" lvl="3"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4pPr>
            <a:lvl5pPr marR="0" lvl="4"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5pPr>
            <a:lvl6pPr marR="0" lvl="5"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6pPr>
            <a:lvl7pPr marR="0" lvl="6"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7pPr>
            <a:lvl8pPr marR="0" lvl="7"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8pPr>
            <a:lvl9pPr marR="0" lvl="8"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9pPr>
          </a:lstStyle>
          <a:p>
            <a:r>
              <a:rPr lang="en-US" sz="3200" dirty="0">
                <a:latin typeface="+mn-lt"/>
              </a:rPr>
              <a:t>METHODOLOGY</a:t>
            </a:r>
            <a:endParaRPr lang="en-US" dirty="0"/>
          </a:p>
        </p:txBody>
      </p:sp>
      <p:sp>
        <p:nvSpPr>
          <p:cNvPr id="9" name="Google Shape;344;p32">
            <a:extLst>
              <a:ext uri="{FF2B5EF4-FFF2-40B4-BE49-F238E27FC236}">
                <a16:creationId xmlns:a16="http://schemas.microsoft.com/office/drawing/2014/main" id="{2C018C53-55E3-4EFC-F81C-B39BFD51E84F}"/>
              </a:ext>
            </a:extLst>
          </p:cNvPr>
          <p:cNvSpPr txBox="1">
            <a:spLocks/>
          </p:cNvSpPr>
          <p:nvPr/>
        </p:nvSpPr>
        <p:spPr>
          <a:xfrm>
            <a:off x="720000" y="1311080"/>
            <a:ext cx="7997280" cy="25356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sz="2000" dirty="0">
                <a:solidFill>
                  <a:srgbClr val="F54994"/>
                </a:solidFill>
                <a:latin typeface="+mn-lt"/>
              </a:rPr>
              <a:t>MODEL DEVELOPMENT</a:t>
            </a:r>
          </a:p>
        </p:txBody>
      </p:sp>
      <p:pic>
        <p:nvPicPr>
          <p:cNvPr id="2" name="Google Shape;584;p47">
            <a:extLst>
              <a:ext uri="{FF2B5EF4-FFF2-40B4-BE49-F238E27FC236}">
                <a16:creationId xmlns:a16="http://schemas.microsoft.com/office/drawing/2014/main" id="{05B5CB14-1586-3D51-C385-EF66DFCEF9A3}"/>
              </a:ext>
            </a:extLst>
          </p:cNvPr>
          <p:cNvPicPr preferRelativeResize="0"/>
          <p:nvPr/>
        </p:nvPicPr>
        <p:blipFill>
          <a:blip r:embed="rId3">
            <a:alphaModFix/>
          </a:blip>
          <a:stretch>
            <a:fillRect/>
          </a:stretch>
        </p:blipFill>
        <p:spPr>
          <a:xfrm>
            <a:off x="7834912" y="182352"/>
            <a:ext cx="988725" cy="1528832"/>
          </a:xfrm>
          <a:prstGeom prst="rect">
            <a:avLst/>
          </a:prstGeom>
          <a:noFill/>
          <a:ln>
            <a:noFill/>
          </a:ln>
        </p:spPr>
      </p:pic>
      <p:graphicFrame>
        <p:nvGraphicFramePr>
          <p:cNvPr id="3" name="Google Shape;295;p28">
            <a:extLst>
              <a:ext uri="{FF2B5EF4-FFF2-40B4-BE49-F238E27FC236}">
                <a16:creationId xmlns:a16="http://schemas.microsoft.com/office/drawing/2014/main" id="{95CE7649-99CC-219D-27A4-01A3F1ABC0FF}"/>
              </a:ext>
            </a:extLst>
          </p:cNvPr>
          <p:cNvGraphicFramePr/>
          <p:nvPr>
            <p:extLst>
              <p:ext uri="{D42A27DB-BD31-4B8C-83A1-F6EECF244321}">
                <p14:modId xmlns:p14="http://schemas.microsoft.com/office/powerpoint/2010/main" val="2930847281"/>
              </p:ext>
            </p:extLst>
          </p:nvPr>
        </p:nvGraphicFramePr>
        <p:xfrm>
          <a:off x="1009682" y="1689703"/>
          <a:ext cx="7124636" cy="2489351"/>
        </p:xfrm>
        <a:graphic>
          <a:graphicData uri="http://schemas.openxmlformats.org/drawingml/2006/table">
            <a:tbl>
              <a:tblPr>
                <a:noFill/>
                <a:tableStyleId>{51161974-42B5-49BE-A34E-019AD9C24023}</a:tableStyleId>
              </a:tblPr>
              <a:tblGrid>
                <a:gridCol w="2280900">
                  <a:extLst>
                    <a:ext uri="{9D8B030D-6E8A-4147-A177-3AD203B41FA5}">
                      <a16:colId xmlns:a16="http://schemas.microsoft.com/office/drawing/2014/main" val="20000"/>
                    </a:ext>
                  </a:extLst>
                </a:gridCol>
                <a:gridCol w="4843736">
                  <a:extLst>
                    <a:ext uri="{9D8B030D-6E8A-4147-A177-3AD203B41FA5}">
                      <a16:colId xmlns:a16="http://schemas.microsoft.com/office/drawing/2014/main" val="20001"/>
                    </a:ext>
                  </a:extLst>
                </a:gridCol>
              </a:tblGrid>
              <a:tr h="569111">
                <a:tc>
                  <a:txBody>
                    <a:bodyPr/>
                    <a:lstStyle/>
                    <a:p>
                      <a:pPr marL="0" lvl="0" indent="0" algn="l" rtl="0">
                        <a:spcBef>
                          <a:spcPts val="0"/>
                        </a:spcBef>
                        <a:spcAft>
                          <a:spcPts val="0"/>
                        </a:spcAft>
                        <a:buNone/>
                      </a:pPr>
                      <a:r>
                        <a:rPr lang="en-US" sz="1800" b="0" u="none" dirty="0">
                          <a:solidFill>
                            <a:schemeClr val="dk1"/>
                          </a:solidFill>
                          <a:latin typeface="+mn-lt"/>
                          <a:ea typeface="Libre Franklin"/>
                          <a:cs typeface="Libre Franklin"/>
                          <a:sym typeface="Libre Franklin"/>
                        </a:rPr>
                        <a:t>Logistic Regression </a:t>
                      </a:r>
                      <a:endParaRPr sz="1800" b="0" u="none" dirty="0">
                        <a:solidFill>
                          <a:schemeClr val="dk1"/>
                        </a:solidFill>
                        <a:latin typeface="+mn-lt"/>
                        <a:ea typeface="Libre Franklin"/>
                        <a:cs typeface="Libre Franklin"/>
                        <a:sym typeface="Libre Franklin"/>
                      </a:endParaRPr>
                    </a:p>
                  </a:txBody>
                  <a:tcPr marL="85353" marR="85353"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dirty="0">
                          <a:solidFill>
                            <a:schemeClr val="dk1"/>
                          </a:solidFill>
                          <a:latin typeface="+mn-lt"/>
                          <a:ea typeface="Arial"/>
                          <a:cs typeface="Arial"/>
                          <a:sym typeface="Arial"/>
                        </a:rPr>
                        <a:t>Classifies binary outcomes.</a:t>
                      </a:r>
                    </a:p>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mn-lt"/>
                        <a:ea typeface="Libre Franklin"/>
                        <a:cs typeface="Libre Franklin"/>
                        <a:sym typeface="Libre Franklin"/>
                      </a:endParaRPr>
                    </a:p>
                  </a:txBody>
                  <a:tcPr marL="85353" marR="85353"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542536">
                <a:tc>
                  <a:txBody>
                    <a:bodyPr/>
                    <a:lstStyle/>
                    <a:p>
                      <a:pPr marL="0" lvl="0" indent="0" algn="l" rtl="0">
                        <a:spcBef>
                          <a:spcPts val="0"/>
                        </a:spcBef>
                        <a:spcAft>
                          <a:spcPts val="0"/>
                        </a:spcAft>
                        <a:buNone/>
                      </a:pPr>
                      <a:r>
                        <a:rPr lang="en-US" sz="1800" b="0" i="0" u="none" strike="noStrike" cap="none" dirty="0">
                          <a:solidFill>
                            <a:schemeClr val="dk1"/>
                          </a:solidFill>
                          <a:latin typeface="+mn-lt"/>
                          <a:ea typeface="Libre Franklin"/>
                          <a:cs typeface="Libre Franklin"/>
                          <a:sym typeface="Libre Franklin"/>
                        </a:rPr>
                        <a:t>Random Forest</a:t>
                      </a:r>
                      <a:endParaRPr sz="1800" b="0" u="none" dirty="0">
                        <a:solidFill>
                          <a:schemeClr val="dk1"/>
                        </a:solidFill>
                        <a:latin typeface="+mn-lt"/>
                        <a:ea typeface="Libre Franklin"/>
                        <a:cs typeface="Libre Franklin"/>
                        <a:sym typeface="Libre Franklin"/>
                      </a:endParaRPr>
                    </a:p>
                  </a:txBody>
                  <a:tcPr marL="85353" marR="85353"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dirty="0">
                          <a:solidFill>
                            <a:schemeClr val="dk1"/>
                          </a:solidFill>
                          <a:latin typeface="+mn-lt"/>
                          <a:ea typeface="Arial"/>
                          <a:cs typeface="Arial"/>
                          <a:sym typeface="Arial"/>
                        </a:rPr>
                        <a:t>Combines decision trees.</a:t>
                      </a:r>
                    </a:p>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mn-lt"/>
                        <a:ea typeface="Libre Franklin"/>
                        <a:cs typeface="Libre Franklin"/>
                        <a:sym typeface="Libre Franklin"/>
                      </a:endParaRPr>
                    </a:p>
                  </a:txBody>
                  <a:tcPr marL="85353" marR="85353"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542536">
                <a:tc>
                  <a:txBody>
                    <a:bodyPr/>
                    <a:lstStyle/>
                    <a:p>
                      <a:pPr marL="0" lvl="0" indent="0" algn="l" rtl="0">
                        <a:spcBef>
                          <a:spcPts val="0"/>
                        </a:spcBef>
                        <a:spcAft>
                          <a:spcPts val="0"/>
                        </a:spcAft>
                        <a:buNone/>
                      </a:pPr>
                      <a:r>
                        <a:rPr lang="en-US" sz="1800" b="0" u="none" dirty="0">
                          <a:solidFill>
                            <a:schemeClr val="dk1"/>
                          </a:solidFill>
                          <a:latin typeface="+mn-lt"/>
                          <a:ea typeface="Libre Franklin"/>
                          <a:cs typeface="Libre Franklin"/>
                          <a:sym typeface="Libre Franklin"/>
                        </a:rPr>
                        <a:t>Naïve Bayes</a:t>
                      </a:r>
                      <a:endParaRPr sz="1800" b="0" u="none" dirty="0">
                        <a:solidFill>
                          <a:schemeClr val="dk1"/>
                        </a:solidFill>
                        <a:latin typeface="+mn-lt"/>
                        <a:ea typeface="Libre Franklin"/>
                        <a:cs typeface="Libre Franklin"/>
                        <a:sym typeface="Libre Franklin"/>
                      </a:endParaRPr>
                    </a:p>
                  </a:txBody>
                  <a:tcPr marL="85353" marR="85353"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dirty="0">
                          <a:solidFill>
                            <a:schemeClr val="dk1"/>
                          </a:solidFill>
                          <a:latin typeface="+mn-lt"/>
                          <a:ea typeface="Arial"/>
                          <a:cs typeface="Arial"/>
                          <a:sym typeface="Arial"/>
                        </a:rPr>
                        <a:t>Assumes feature independence.</a:t>
                      </a:r>
                    </a:p>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mn-lt"/>
                        <a:ea typeface="Libre Franklin"/>
                        <a:cs typeface="Libre Franklin"/>
                        <a:sym typeface="Libre Franklin"/>
                      </a:endParaRPr>
                    </a:p>
                  </a:txBody>
                  <a:tcPr marL="85353" marR="85353"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r h="542536">
                <a:tc>
                  <a:txBody>
                    <a:bodyPr/>
                    <a:lstStyle/>
                    <a:p>
                      <a:pPr marL="0" lvl="0" indent="0" algn="l" rtl="0">
                        <a:spcBef>
                          <a:spcPts val="0"/>
                        </a:spcBef>
                        <a:spcAft>
                          <a:spcPts val="0"/>
                        </a:spcAft>
                        <a:buNone/>
                      </a:pPr>
                      <a:r>
                        <a:rPr lang="en-US" sz="1800" b="0" u="none" dirty="0">
                          <a:solidFill>
                            <a:schemeClr val="dk1"/>
                          </a:solidFill>
                          <a:latin typeface="+mn-lt"/>
                          <a:ea typeface="Libre Franklin"/>
                          <a:cs typeface="Libre Franklin"/>
                          <a:sym typeface="Libre Franklin"/>
                        </a:rPr>
                        <a:t>SVM</a:t>
                      </a:r>
                      <a:endParaRPr sz="1800" b="0" u="none" dirty="0">
                        <a:solidFill>
                          <a:schemeClr val="dk1"/>
                        </a:solidFill>
                        <a:latin typeface="+mn-lt"/>
                        <a:ea typeface="Libre Franklin"/>
                        <a:cs typeface="Libre Franklin"/>
                        <a:sym typeface="Libre Franklin"/>
                      </a:endParaRPr>
                    </a:p>
                  </a:txBody>
                  <a:tcPr marL="85353" marR="85353"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dirty="0">
                          <a:solidFill>
                            <a:schemeClr val="dk1"/>
                          </a:solidFill>
                          <a:latin typeface="+mn-lt"/>
                          <a:ea typeface="Arial"/>
                          <a:cs typeface="Arial"/>
                          <a:sym typeface="Arial"/>
                        </a:rPr>
                        <a:t>Maximizes classification margin.</a:t>
                      </a:r>
                    </a:p>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mn-lt"/>
                        <a:ea typeface="Libre Franklin"/>
                        <a:cs typeface="Libre Franklin"/>
                        <a:sym typeface="Libre Franklin"/>
                      </a:endParaRPr>
                    </a:p>
                  </a:txBody>
                  <a:tcPr marL="85353" marR="85353"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135634">
                <a:tc>
                  <a:txBody>
                    <a:bodyPr/>
                    <a:lstStyle/>
                    <a:p>
                      <a:pPr marL="0" lvl="0" indent="0" algn="l" rtl="0">
                        <a:spcBef>
                          <a:spcPts val="0"/>
                        </a:spcBef>
                        <a:spcAft>
                          <a:spcPts val="0"/>
                        </a:spcAft>
                        <a:buNone/>
                      </a:pPr>
                      <a:endParaRPr sz="900" b="1" u="sng" dirty="0">
                        <a:solidFill>
                          <a:schemeClr val="dk1"/>
                        </a:solidFill>
                        <a:latin typeface="Libre Franklin"/>
                        <a:ea typeface="Libre Franklin"/>
                        <a:cs typeface="Libre Franklin"/>
                        <a:sym typeface="Libre Franklin"/>
                      </a:endParaRPr>
                    </a:p>
                  </a:txBody>
                  <a:tcPr marL="85353" marR="85353"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900">
                        <a:solidFill>
                          <a:schemeClr val="dk1"/>
                        </a:solidFill>
                        <a:latin typeface="Libre Franklin"/>
                        <a:ea typeface="Libre Franklin"/>
                        <a:cs typeface="Libre Franklin"/>
                        <a:sym typeface="Libre Franklin"/>
                      </a:endParaRPr>
                    </a:p>
                  </a:txBody>
                  <a:tcPr marL="85353" marR="85353"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4"/>
                  </a:ext>
                </a:extLst>
              </a:tr>
              <a:tr h="135634">
                <a:tc>
                  <a:txBody>
                    <a:bodyPr/>
                    <a:lstStyle/>
                    <a:p>
                      <a:pPr marL="0" lvl="0" indent="0" algn="l" rtl="0">
                        <a:spcBef>
                          <a:spcPts val="0"/>
                        </a:spcBef>
                        <a:spcAft>
                          <a:spcPts val="0"/>
                        </a:spcAft>
                        <a:buNone/>
                      </a:pPr>
                      <a:endParaRPr sz="900" dirty="0">
                        <a:solidFill>
                          <a:schemeClr val="dk1"/>
                        </a:solidFill>
                        <a:latin typeface="Libre Franklin"/>
                        <a:ea typeface="Libre Franklin"/>
                        <a:cs typeface="Libre Franklin"/>
                        <a:sym typeface="Libre Franklin"/>
                      </a:endParaRPr>
                    </a:p>
                  </a:txBody>
                  <a:tcPr marL="85353" marR="85353"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l" rtl="0">
                        <a:spcBef>
                          <a:spcPts val="0"/>
                        </a:spcBef>
                        <a:spcAft>
                          <a:spcPts val="1600"/>
                        </a:spcAft>
                        <a:buNone/>
                      </a:pPr>
                      <a:endParaRPr sz="900" dirty="0">
                        <a:solidFill>
                          <a:schemeClr val="dk1"/>
                        </a:solidFill>
                        <a:latin typeface="Libre Franklin"/>
                        <a:ea typeface="Libre Franklin"/>
                        <a:cs typeface="Libre Franklin"/>
                        <a:sym typeface="Libre Franklin"/>
                      </a:endParaRPr>
                    </a:p>
                  </a:txBody>
                  <a:tcPr marL="85353" marR="85353"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5"/>
                  </a:ext>
                </a:extLst>
              </a:tr>
            </a:tbl>
          </a:graphicData>
        </a:graphic>
      </p:graphicFrame>
      <p:sp>
        <p:nvSpPr>
          <p:cNvPr id="5" name="Rectangle 4">
            <a:extLst>
              <a:ext uri="{FF2B5EF4-FFF2-40B4-BE49-F238E27FC236}">
                <a16:creationId xmlns:a16="http://schemas.microsoft.com/office/drawing/2014/main" id="{0FE28D57-4C7D-CBA9-04E3-E1D033E56CDB}"/>
              </a:ext>
            </a:extLst>
          </p:cNvPr>
          <p:cNvSpPr/>
          <p:nvPr/>
        </p:nvSpPr>
        <p:spPr>
          <a:xfrm>
            <a:off x="731398" y="3900734"/>
            <a:ext cx="7548880" cy="4446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7" name="Google Shape;587;p47"/>
          <p:cNvPicPr preferRelativeResize="0"/>
          <p:nvPr/>
        </p:nvPicPr>
        <p:blipFill>
          <a:blip r:embed="rId4">
            <a:alphaModFix/>
          </a:blip>
          <a:stretch>
            <a:fillRect/>
          </a:stretch>
        </p:blipFill>
        <p:spPr>
          <a:xfrm>
            <a:off x="7793836" y="3879253"/>
            <a:ext cx="1117684" cy="1179167"/>
          </a:xfrm>
          <a:prstGeom prst="rect">
            <a:avLst/>
          </a:prstGeom>
          <a:noFill/>
          <a:ln>
            <a:noFill/>
          </a:ln>
        </p:spPr>
      </p:pic>
    </p:spTree>
    <p:extLst>
      <p:ext uri="{BB962C8B-B14F-4D97-AF65-F5344CB8AC3E}">
        <p14:creationId xmlns:p14="http://schemas.microsoft.com/office/powerpoint/2010/main" val="167895566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4" name="Google Shape;345;p32">
            <a:extLst>
              <a:ext uri="{FF2B5EF4-FFF2-40B4-BE49-F238E27FC236}">
                <a16:creationId xmlns:a16="http://schemas.microsoft.com/office/drawing/2014/main" id="{8E906397-2FD7-19F0-AC5C-95AD9835EFA7}"/>
              </a:ext>
            </a:extLst>
          </p:cNvPr>
          <p:cNvSpPr txBox="1">
            <a:spLocks/>
          </p:cNvSpPr>
          <p:nvPr/>
        </p:nvSpPr>
        <p:spPr>
          <a:xfrm>
            <a:off x="720000" y="4450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Sofia Sans SemiBold"/>
              <a:buNone/>
              <a:defRPr sz="4800" b="0" i="0" u="none" strike="noStrike" cap="none">
                <a:solidFill>
                  <a:schemeClr val="dk1"/>
                </a:solidFill>
                <a:latin typeface="Sofia Sans SemiBold"/>
                <a:ea typeface="Sofia Sans SemiBold"/>
                <a:cs typeface="Sofia Sans SemiBold"/>
                <a:sym typeface="Sofia Sans SemiBold"/>
              </a:defRPr>
            </a:lvl1pPr>
            <a:lvl2pPr marR="0" lvl="1"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2pPr>
            <a:lvl3pPr marR="0" lvl="2"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3pPr>
            <a:lvl4pPr marR="0" lvl="3"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4pPr>
            <a:lvl5pPr marR="0" lvl="4"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5pPr>
            <a:lvl6pPr marR="0" lvl="5"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6pPr>
            <a:lvl7pPr marR="0" lvl="6"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7pPr>
            <a:lvl8pPr marR="0" lvl="7"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8pPr>
            <a:lvl9pPr marR="0" lvl="8"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9pPr>
          </a:lstStyle>
          <a:p>
            <a:r>
              <a:rPr lang="en-US" sz="3200" dirty="0">
                <a:latin typeface="+mn-lt"/>
              </a:rPr>
              <a:t>METHODOLOGY</a:t>
            </a:r>
            <a:endParaRPr lang="en-US" dirty="0"/>
          </a:p>
        </p:txBody>
      </p:sp>
      <p:sp>
        <p:nvSpPr>
          <p:cNvPr id="9" name="Google Shape;344;p32">
            <a:extLst>
              <a:ext uri="{FF2B5EF4-FFF2-40B4-BE49-F238E27FC236}">
                <a16:creationId xmlns:a16="http://schemas.microsoft.com/office/drawing/2014/main" id="{2C018C53-55E3-4EFC-F81C-B39BFD51E84F}"/>
              </a:ext>
            </a:extLst>
          </p:cNvPr>
          <p:cNvSpPr txBox="1">
            <a:spLocks/>
          </p:cNvSpPr>
          <p:nvPr/>
        </p:nvSpPr>
        <p:spPr>
          <a:xfrm>
            <a:off x="720000" y="1311080"/>
            <a:ext cx="7997280" cy="25356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sz="2000" dirty="0">
                <a:solidFill>
                  <a:srgbClr val="F54994"/>
                </a:solidFill>
                <a:latin typeface="+mn-lt"/>
              </a:rPr>
              <a:t>MODEL EVALUATION</a:t>
            </a:r>
          </a:p>
        </p:txBody>
      </p:sp>
      <p:pic>
        <p:nvPicPr>
          <p:cNvPr id="2" name="Google Shape;584;p47">
            <a:extLst>
              <a:ext uri="{FF2B5EF4-FFF2-40B4-BE49-F238E27FC236}">
                <a16:creationId xmlns:a16="http://schemas.microsoft.com/office/drawing/2014/main" id="{05B5CB14-1586-3D51-C385-EF66DFCEF9A3}"/>
              </a:ext>
            </a:extLst>
          </p:cNvPr>
          <p:cNvPicPr preferRelativeResize="0"/>
          <p:nvPr/>
        </p:nvPicPr>
        <p:blipFill>
          <a:blip r:embed="rId3">
            <a:alphaModFix/>
          </a:blip>
          <a:stretch>
            <a:fillRect/>
          </a:stretch>
        </p:blipFill>
        <p:spPr>
          <a:xfrm>
            <a:off x="7834912" y="182352"/>
            <a:ext cx="988725" cy="1528832"/>
          </a:xfrm>
          <a:prstGeom prst="rect">
            <a:avLst/>
          </a:prstGeom>
          <a:noFill/>
          <a:ln>
            <a:noFill/>
          </a:ln>
        </p:spPr>
      </p:pic>
      <p:pic>
        <p:nvPicPr>
          <p:cNvPr id="587" name="Google Shape;587;p47"/>
          <p:cNvPicPr preferRelativeResize="0"/>
          <p:nvPr/>
        </p:nvPicPr>
        <p:blipFill>
          <a:blip r:embed="rId4">
            <a:alphaModFix/>
          </a:blip>
          <a:stretch>
            <a:fillRect/>
          </a:stretch>
        </p:blipFill>
        <p:spPr>
          <a:xfrm>
            <a:off x="7793836" y="3879253"/>
            <a:ext cx="1117684" cy="1179167"/>
          </a:xfrm>
          <a:prstGeom prst="rect">
            <a:avLst/>
          </a:prstGeom>
          <a:noFill/>
          <a:ln>
            <a:noFill/>
          </a:ln>
        </p:spPr>
      </p:pic>
      <p:sp>
        <p:nvSpPr>
          <p:cNvPr id="7" name="TextBox 6">
            <a:extLst>
              <a:ext uri="{FF2B5EF4-FFF2-40B4-BE49-F238E27FC236}">
                <a16:creationId xmlns:a16="http://schemas.microsoft.com/office/drawing/2014/main" id="{A13916F3-CEB0-919A-B262-176D3AE8AA22}"/>
              </a:ext>
            </a:extLst>
          </p:cNvPr>
          <p:cNvSpPr txBox="1"/>
          <p:nvPr/>
        </p:nvSpPr>
        <p:spPr>
          <a:xfrm>
            <a:off x="983554" y="1699764"/>
            <a:ext cx="7176892" cy="2118529"/>
          </a:xfrm>
          <a:prstGeom prst="rect">
            <a:avLst/>
          </a:prstGeom>
          <a:noFill/>
        </p:spPr>
        <p:txBody>
          <a:bodyPr wrap="square">
            <a:spAutoFit/>
          </a:bodyPr>
          <a:lstStyle/>
          <a:p>
            <a:pPr marL="0" lvl="0" indent="0" rtl="0">
              <a:lnSpc>
                <a:spcPct val="150000"/>
              </a:lnSpc>
              <a:spcBef>
                <a:spcPts val="0"/>
              </a:spcBef>
              <a:spcAft>
                <a:spcPts val="0"/>
              </a:spcAft>
              <a:buNone/>
            </a:pPr>
            <a:r>
              <a:rPr lang="en-US" sz="1800" b="1" i="1" dirty="0">
                <a:solidFill>
                  <a:schemeClr val="dk1"/>
                </a:solidFill>
                <a:latin typeface="+mn-lt"/>
                <a:ea typeface="Libre Franklin"/>
                <a:cs typeface="Libre Franklin"/>
                <a:sym typeface="Libre Franklin"/>
              </a:rPr>
              <a:t>             Model                                  Train Dataset</a:t>
            </a:r>
            <a:endParaRPr lang="en-US" sz="1800" b="1" i="1" u="none" dirty="0">
              <a:solidFill>
                <a:schemeClr val="dk1"/>
              </a:solidFill>
              <a:latin typeface="+mn-lt"/>
              <a:ea typeface="Libre Franklin"/>
              <a:cs typeface="Libre Franklin"/>
              <a:sym typeface="Libre Franklin"/>
            </a:endParaRPr>
          </a:p>
          <a:p>
            <a:pPr marL="285750" indent="-285750">
              <a:lnSpc>
                <a:spcPct val="150000"/>
              </a:lnSpc>
              <a:buFont typeface="Arial" panose="020B0604020202020204" pitchFamily="34" charset="0"/>
              <a:buChar char="•"/>
            </a:pPr>
            <a:r>
              <a:rPr lang="en-US" sz="1800" b="0" u="none" dirty="0">
                <a:solidFill>
                  <a:schemeClr val="dk1"/>
                </a:solidFill>
                <a:latin typeface="+mn-lt"/>
                <a:ea typeface="Libre Franklin"/>
                <a:cs typeface="Libre Franklin"/>
                <a:sym typeface="Libre Franklin"/>
              </a:rPr>
              <a:t>Logistic Regression                             </a:t>
            </a:r>
            <a:r>
              <a:rPr lang="en-US" sz="1800" b="0" u="none" dirty="0">
                <a:solidFill>
                  <a:srgbClr val="F54994"/>
                </a:solidFill>
                <a:latin typeface="+mn-lt"/>
                <a:ea typeface="Libre Franklin"/>
                <a:cs typeface="Libre Franklin"/>
                <a:sym typeface="Libre Franklin"/>
              </a:rPr>
              <a:t>92%                 </a:t>
            </a:r>
          </a:p>
          <a:p>
            <a:pPr marL="285750" lvl="0" indent="-285750" rtl="0">
              <a:lnSpc>
                <a:spcPct val="150000"/>
              </a:lnSpc>
              <a:spcBef>
                <a:spcPts val="0"/>
              </a:spcBef>
              <a:spcAft>
                <a:spcPts val="0"/>
              </a:spcAft>
              <a:buFont typeface="Arial" panose="020B0604020202020204" pitchFamily="34" charset="0"/>
              <a:buChar char="•"/>
            </a:pPr>
            <a:r>
              <a:rPr lang="en-US" sz="1800" dirty="0">
                <a:solidFill>
                  <a:schemeClr val="dk1"/>
                </a:solidFill>
                <a:latin typeface="+mn-lt"/>
                <a:ea typeface="Libre Franklin"/>
                <a:cs typeface="Libre Franklin"/>
                <a:sym typeface="Libre Franklin"/>
              </a:rPr>
              <a:t>Random Forest                                    </a:t>
            </a:r>
            <a:r>
              <a:rPr lang="en-US" sz="1800" dirty="0">
                <a:solidFill>
                  <a:srgbClr val="F54994"/>
                </a:solidFill>
                <a:latin typeface="+mn-lt"/>
                <a:ea typeface="Libre Franklin"/>
                <a:cs typeface="Libre Franklin"/>
                <a:sym typeface="Libre Franklin"/>
              </a:rPr>
              <a:t>100%                      </a:t>
            </a:r>
          </a:p>
          <a:p>
            <a:pPr marL="285750" lvl="0" indent="-285750" rtl="0">
              <a:lnSpc>
                <a:spcPct val="150000"/>
              </a:lnSpc>
              <a:spcBef>
                <a:spcPts val="0"/>
              </a:spcBef>
              <a:spcAft>
                <a:spcPts val="0"/>
              </a:spcAft>
              <a:buFont typeface="Arial" panose="020B0604020202020204" pitchFamily="34" charset="0"/>
              <a:buChar char="•"/>
            </a:pPr>
            <a:r>
              <a:rPr lang="en-US" sz="1800" b="0" u="none" dirty="0">
                <a:solidFill>
                  <a:schemeClr val="dk1"/>
                </a:solidFill>
                <a:latin typeface="+mn-lt"/>
                <a:ea typeface="Libre Franklin"/>
                <a:cs typeface="Libre Franklin"/>
                <a:sym typeface="Libre Franklin"/>
              </a:rPr>
              <a:t>Naïve Bayes                                         </a:t>
            </a:r>
            <a:r>
              <a:rPr lang="en-US" sz="1800" b="0" u="none" dirty="0">
                <a:solidFill>
                  <a:srgbClr val="F54994"/>
                </a:solidFill>
                <a:latin typeface="+mn-lt"/>
                <a:ea typeface="Libre Franklin"/>
                <a:cs typeface="Libre Franklin"/>
                <a:sym typeface="Libre Franklin"/>
              </a:rPr>
              <a:t>92%                     </a:t>
            </a:r>
            <a:endParaRPr lang="en-US" sz="1800" dirty="0">
              <a:solidFill>
                <a:srgbClr val="F54994"/>
              </a:solidFill>
              <a:latin typeface="+mn-lt"/>
              <a:ea typeface="Libre Franklin"/>
              <a:cs typeface="Libre Franklin"/>
              <a:sym typeface="Libre Franklin"/>
            </a:endParaRPr>
          </a:p>
          <a:p>
            <a:pPr marL="285750" lvl="0" indent="-285750" rtl="0">
              <a:lnSpc>
                <a:spcPct val="150000"/>
              </a:lnSpc>
              <a:spcBef>
                <a:spcPts val="0"/>
              </a:spcBef>
              <a:spcAft>
                <a:spcPts val="0"/>
              </a:spcAft>
              <a:buFont typeface="Arial" panose="020B0604020202020204" pitchFamily="34" charset="0"/>
              <a:buChar char="•"/>
            </a:pPr>
            <a:r>
              <a:rPr lang="en-US" sz="1800" dirty="0">
                <a:solidFill>
                  <a:schemeClr val="dk1"/>
                </a:solidFill>
                <a:latin typeface="+mn-lt"/>
                <a:ea typeface="Libre Franklin"/>
                <a:cs typeface="Libre Franklin"/>
                <a:sym typeface="Libre Franklin"/>
              </a:rPr>
              <a:t>SV</a:t>
            </a:r>
            <a:r>
              <a:rPr lang="en-US" sz="1800" dirty="0">
                <a:solidFill>
                  <a:srgbClr val="392AA9"/>
                </a:solidFill>
                <a:latin typeface="+mn-lt"/>
                <a:ea typeface="Libre Franklin"/>
                <a:cs typeface="Libre Franklin"/>
                <a:sym typeface="Libre Franklin"/>
              </a:rPr>
              <a:t>M                                                     </a:t>
            </a:r>
            <a:r>
              <a:rPr lang="en-US" sz="1800" b="0" u="none" dirty="0">
                <a:solidFill>
                  <a:srgbClr val="F54994"/>
                </a:solidFill>
                <a:latin typeface="+mn-lt"/>
                <a:ea typeface="Libre Franklin"/>
                <a:cs typeface="Libre Franklin"/>
                <a:sym typeface="Libre Franklin"/>
              </a:rPr>
              <a:t>91%                       </a:t>
            </a:r>
          </a:p>
        </p:txBody>
      </p:sp>
    </p:spTree>
    <p:extLst>
      <p:ext uri="{BB962C8B-B14F-4D97-AF65-F5344CB8AC3E}">
        <p14:creationId xmlns:p14="http://schemas.microsoft.com/office/powerpoint/2010/main" val="54780580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4" name="Google Shape;345;p32">
            <a:extLst>
              <a:ext uri="{FF2B5EF4-FFF2-40B4-BE49-F238E27FC236}">
                <a16:creationId xmlns:a16="http://schemas.microsoft.com/office/drawing/2014/main" id="{8E906397-2FD7-19F0-AC5C-95AD9835EFA7}"/>
              </a:ext>
            </a:extLst>
          </p:cNvPr>
          <p:cNvSpPr txBox="1">
            <a:spLocks/>
          </p:cNvSpPr>
          <p:nvPr/>
        </p:nvSpPr>
        <p:spPr>
          <a:xfrm>
            <a:off x="720000" y="4450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Sofia Sans SemiBold"/>
              <a:buNone/>
              <a:defRPr sz="4800" b="0" i="0" u="none" strike="noStrike" cap="none">
                <a:solidFill>
                  <a:schemeClr val="dk1"/>
                </a:solidFill>
                <a:latin typeface="Sofia Sans SemiBold"/>
                <a:ea typeface="Sofia Sans SemiBold"/>
                <a:cs typeface="Sofia Sans SemiBold"/>
                <a:sym typeface="Sofia Sans SemiBold"/>
              </a:defRPr>
            </a:lvl1pPr>
            <a:lvl2pPr marR="0" lvl="1"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2pPr>
            <a:lvl3pPr marR="0" lvl="2"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3pPr>
            <a:lvl4pPr marR="0" lvl="3"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4pPr>
            <a:lvl5pPr marR="0" lvl="4"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5pPr>
            <a:lvl6pPr marR="0" lvl="5"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6pPr>
            <a:lvl7pPr marR="0" lvl="6"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7pPr>
            <a:lvl8pPr marR="0" lvl="7"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8pPr>
            <a:lvl9pPr marR="0" lvl="8"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9pPr>
          </a:lstStyle>
          <a:p>
            <a:r>
              <a:rPr lang="en-US" sz="3200" dirty="0">
                <a:latin typeface="+mn-lt"/>
              </a:rPr>
              <a:t>METHODOLOGY</a:t>
            </a:r>
            <a:endParaRPr lang="en-US" dirty="0"/>
          </a:p>
        </p:txBody>
      </p:sp>
      <p:sp>
        <p:nvSpPr>
          <p:cNvPr id="9" name="Google Shape;344;p32">
            <a:extLst>
              <a:ext uri="{FF2B5EF4-FFF2-40B4-BE49-F238E27FC236}">
                <a16:creationId xmlns:a16="http://schemas.microsoft.com/office/drawing/2014/main" id="{2C018C53-55E3-4EFC-F81C-B39BFD51E84F}"/>
              </a:ext>
            </a:extLst>
          </p:cNvPr>
          <p:cNvSpPr txBox="1">
            <a:spLocks/>
          </p:cNvSpPr>
          <p:nvPr/>
        </p:nvSpPr>
        <p:spPr>
          <a:xfrm>
            <a:off x="720000" y="1311080"/>
            <a:ext cx="7997280" cy="25356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sz="2000" dirty="0">
                <a:solidFill>
                  <a:srgbClr val="F54994"/>
                </a:solidFill>
                <a:latin typeface="+mn-lt"/>
              </a:rPr>
              <a:t>MODEL EVALUATION</a:t>
            </a:r>
          </a:p>
        </p:txBody>
      </p:sp>
      <p:pic>
        <p:nvPicPr>
          <p:cNvPr id="2" name="Google Shape;584;p47">
            <a:extLst>
              <a:ext uri="{FF2B5EF4-FFF2-40B4-BE49-F238E27FC236}">
                <a16:creationId xmlns:a16="http://schemas.microsoft.com/office/drawing/2014/main" id="{05B5CB14-1586-3D51-C385-EF66DFCEF9A3}"/>
              </a:ext>
            </a:extLst>
          </p:cNvPr>
          <p:cNvPicPr preferRelativeResize="0"/>
          <p:nvPr/>
        </p:nvPicPr>
        <p:blipFill>
          <a:blip r:embed="rId3">
            <a:alphaModFix/>
          </a:blip>
          <a:stretch>
            <a:fillRect/>
          </a:stretch>
        </p:blipFill>
        <p:spPr>
          <a:xfrm>
            <a:off x="7834912" y="182352"/>
            <a:ext cx="988725" cy="1528832"/>
          </a:xfrm>
          <a:prstGeom prst="rect">
            <a:avLst/>
          </a:prstGeom>
          <a:noFill/>
          <a:ln>
            <a:noFill/>
          </a:ln>
        </p:spPr>
      </p:pic>
      <p:pic>
        <p:nvPicPr>
          <p:cNvPr id="587" name="Google Shape;587;p47"/>
          <p:cNvPicPr preferRelativeResize="0"/>
          <p:nvPr/>
        </p:nvPicPr>
        <p:blipFill>
          <a:blip r:embed="rId4">
            <a:alphaModFix/>
          </a:blip>
          <a:stretch>
            <a:fillRect/>
          </a:stretch>
        </p:blipFill>
        <p:spPr>
          <a:xfrm>
            <a:off x="7793836" y="3879253"/>
            <a:ext cx="1117684" cy="1179167"/>
          </a:xfrm>
          <a:prstGeom prst="rect">
            <a:avLst/>
          </a:prstGeom>
          <a:noFill/>
          <a:ln>
            <a:noFill/>
          </a:ln>
        </p:spPr>
      </p:pic>
      <p:sp>
        <p:nvSpPr>
          <p:cNvPr id="7" name="TextBox 6">
            <a:extLst>
              <a:ext uri="{FF2B5EF4-FFF2-40B4-BE49-F238E27FC236}">
                <a16:creationId xmlns:a16="http://schemas.microsoft.com/office/drawing/2014/main" id="{A13916F3-CEB0-919A-B262-176D3AE8AA22}"/>
              </a:ext>
            </a:extLst>
          </p:cNvPr>
          <p:cNvSpPr txBox="1"/>
          <p:nvPr/>
        </p:nvSpPr>
        <p:spPr>
          <a:xfrm>
            <a:off x="689010" y="1343366"/>
            <a:ext cx="2931115" cy="375552"/>
          </a:xfrm>
          <a:prstGeom prst="rect">
            <a:avLst/>
          </a:prstGeom>
          <a:noFill/>
        </p:spPr>
        <p:txBody>
          <a:bodyPr wrap="square">
            <a:spAutoFit/>
          </a:bodyPr>
          <a:lstStyle/>
          <a:p>
            <a:pPr marL="0" lvl="0" indent="0" algn="l" rtl="0">
              <a:lnSpc>
                <a:spcPct val="150000"/>
              </a:lnSpc>
              <a:spcBef>
                <a:spcPts val="0"/>
              </a:spcBef>
              <a:spcAft>
                <a:spcPts val="0"/>
              </a:spcAft>
              <a:buNone/>
            </a:pPr>
            <a:r>
              <a:rPr lang="en-US" b="1" i="1" dirty="0">
                <a:solidFill>
                  <a:schemeClr val="dk1"/>
                </a:solidFill>
                <a:latin typeface="+mn-lt"/>
                <a:ea typeface="Libre Franklin"/>
                <a:cs typeface="Libre Franklin"/>
                <a:sym typeface="Libre Franklin"/>
              </a:rPr>
              <a:t>Train Dataset Accuracy:</a:t>
            </a:r>
            <a:endParaRPr lang="en-US" b="1" i="1" u="none" dirty="0">
              <a:solidFill>
                <a:schemeClr val="dk1"/>
              </a:solidFill>
              <a:latin typeface="+mn-lt"/>
              <a:ea typeface="Libre Franklin"/>
              <a:cs typeface="Libre Franklin"/>
              <a:sym typeface="Libre Franklin"/>
            </a:endParaRPr>
          </a:p>
        </p:txBody>
      </p:sp>
      <p:pic>
        <p:nvPicPr>
          <p:cNvPr id="3" name="Picture 2">
            <a:extLst>
              <a:ext uri="{FF2B5EF4-FFF2-40B4-BE49-F238E27FC236}">
                <a16:creationId xmlns:a16="http://schemas.microsoft.com/office/drawing/2014/main" id="{1A8FD86B-3C6F-D29B-BEAE-6251D48E6F33}"/>
              </a:ext>
            </a:extLst>
          </p:cNvPr>
          <p:cNvPicPr>
            <a:picLocks noChangeAspect="1"/>
          </p:cNvPicPr>
          <p:nvPr/>
        </p:nvPicPr>
        <p:blipFill>
          <a:blip r:embed="rId5"/>
          <a:stretch>
            <a:fillRect/>
          </a:stretch>
        </p:blipFill>
        <p:spPr>
          <a:xfrm>
            <a:off x="3576948" y="1280399"/>
            <a:ext cx="4510247" cy="3396014"/>
          </a:xfrm>
          <a:prstGeom prst="rect">
            <a:avLst/>
          </a:prstGeom>
        </p:spPr>
      </p:pic>
    </p:spTree>
    <p:extLst>
      <p:ext uri="{BB962C8B-B14F-4D97-AF65-F5344CB8AC3E}">
        <p14:creationId xmlns:p14="http://schemas.microsoft.com/office/powerpoint/2010/main" val="143637852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4" name="Google Shape;345;p32">
            <a:extLst>
              <a:ext uri="{FF2B5EF4-FFF2-40B4-BE49-F238E27FC236}">
                <a16:creationId xmlns:a16="http://schemas.microsoft.com/office/drawing/2014/main" id="{8E906397-2FD7-19F0-AC5C-95AD9835EFA7}"/>
              </a:ext>
            </a:extLst>
          </p:cNvPr>
          <p:cNvSpPr txBox="1">
            <a:spLocks/>
          </p:cNvSpPr>
          <p:nvPr/>
        </p:nvSpPr>
        <p:spPr>
          <a:xfrm>
            <a:off x="720000" y="4450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Sofia Sans SemiBold"/>
              <a:buNone/>
              <a:defRPr sz="4800" b="0" i="0" u="none" strike="noStrike" cap="none">
                <a:solidFill>
                  <a:schemeClr val="dk1"/>
                </a:solidFill>
                <a:latin typeface="Sofia Sans SemiBold"/>
                <a:ea typeface="Sofia Sans SemiBold"/>
                <a:cs typeface="Sofia Sans SemiBold"/>
                <a:sym typeface="Sofia Sans SemiBold"/>
              </a:defRPr>
            </a:lvl1pPr>
            <a:lvl2pPr marR="0" lvl="1"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2pPr>
            <a:lvl3pPr marR="0" lvl="2"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3pPr>
            <a:lvl4pPr marR="0" lvl="3"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4pPr>
            <a:lvl5pPr marR="0" lvl="4"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5pPr>
            <a:lvl6pPr marR="0" lvl="5"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6pPr>
            <a:lvl7pPr marR="0" lvl="6"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7pPr>
            <a:lvl8pPr marR="0" lvl="7"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8pPr>
            <a:lvl9pPr marR="0" lvl="8"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9pPr>
          </a:lstStyle>
          <a:p>
            <a:r>
              <a:rPr lang="en-US" sz="3200" dirty="0">
                <a:latin typeface="+mn-lt"/>
              </a:rPr>
              <a:t>METHODOLOGY</a:t>
            </a:r>
            <a:endParaRPr lang="en-US" dirty="0"/>
          </a:p>
        </p:txBody>
      </p:sp>
      <p:sp>
        <p:nvSpPr>
          <p:cNvPr id="9" name="Google Shape;344;p32">
            <a:extLst>
              <a:ext uri="{FF2B5EF4-FFF2-40B4-BE49-F238E27FC236}">
                <a16:creationId xmlns:a16="http://schemas.microsoft.com/office/drawing/2014/main" id="{2C018C53-55E3-4EFC-F81C-B39BFD51E84F}"/>
              </a:ext>
            </a:extLst>
          </p:cNvPr>
          <p:cNvSpPr txBox="1">
            <a:spLocks/>
          </p:cNvSpPr>
          <p:nvPr/>
        </p:nvSpPr>
        <p:spPr>
          <a:xfrm>
            <a:off x="720000" y="1311080"/>
            <a:ext cx="7997280" cy="25356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sz="2000" dirty="0">
                <a:solidFill>
                  <a:srgbClr val="F54994"/>
                </a:solidFill>
                <a:latin typeface="+mn-lt"/>
              </a:rPr>
              <a:t>MODEL EVALUATION</a:t>
            </a:r>
          </a:p>
        </p:txBody>
      </p:sp>
      <p:pic>
        <p:nvPicPr>
          <p:cNvPr id="2" name="Google Shape;584;p47">
            <a:extLst>
              <a:ext uri="{FF2B5EF4-FFF2-40B4-BE49-F238E27FC236}">
                <a16:creationId xmlns:a16="http://schemas.microsoft.com/office/drawing/2014/main" id="{05B5CB14-1586-3D51-C385-EF66DFCEF9A3}"/>
              </a:ext>
            </a:extLst>
          </p:cNvPr>
          <p:cNvPicPr preferRelativeResize="0"/>
          <p:nvPr/>
        </p:nvPicPr>
        <p:blipFill>
          <a:blip r:embed="rId3">
            <a:alphaModFix/>
          </a:blip>
          <a:stretch>
            <a:fillRect/>
          </a:stretch>
        </p:blipFill>
        <p:spPr>
          <a:xfrm>
            <a:off x="7834912" y="182352"/>
            <a:ext cx="988725" cy="1528832"/>
          </a:xfrm>
          <a:prstGeom prst="rect">
            <a:avLst/>
          </a:prstGeom>
          <a:noFill/>
          <a:ln>
            <a:noFill/>
          </a:ln>
        </p:spPr>
      </p:pic>
      <p:pic>
        <p:nvPicPr>
          <p:cNvPr id="587" name="Google Shape;587;p47"/>
          <p:cNvPicPr preferRelativeResize="0"/>
          <p:nvPr/>
        </p:nvPicPr>
        <p:blipFill>
          <a:blip r:embed="rId4">
            <a:alphaModFix/>
          </a:blip>
          <a:stretch>
            <a:fillRect/>
          </a:stretch>
        </p:blipFill>
        <p:spPr>
          <a:xfrm>
            <a:off x="7793836" y="3879253"/>
            <a:ext cx="1117684" cy="1179167"/>
          </a:xfrm>
          <a:prstGeom prst="rect">
            <a:avLst/>
          </a:prstGeom>
          <a:noFill/>
          <a:ln>
            <a:noFill/>
          </a:ln>
        </p:spPr>
      </p:pic>
      <p:sp>
        <p:nvSpPr>
          <p:cNvPr id="7" name="TextBox 6">
            <a:extLst>
              <a:ext uri="{FF2B5EF4-FFF2-40B4-BE49-F238E27FC236}">
                <a16:creationId xmlns:a16="http://schemas.microsoft.com/office/drawing/2014/main" id="{A13916F3-CEB0-919A-B262-176D3AE8AA22}"/>
              </a:ext>
            </a:extLst>
          </p:cNvPr>
          <p:cNvSpPr txBox="1"/>
          <p:nvPr/>
        </p:nvSpPr>
        <p:spPr>
          <a:xfrm>
            <a:off x="983554" y="1699764"/>
            <a:ext cx="7176892" cy="2118529"/>
          </a:xfrm>
          <a:prstGeom prst="rect">
            <a:avLst/>
          </a:prstGeom>
          <a:noFill/>
        </p:spPr>
        <p:txBody>
          <a:bodyPr wrap="square">
            <a:spAutoFit/>
          </a:bodyPr>
          <a:lstStyle/>
          <a:p>
            <a:pPr marL="0" lvl="0" indent="0" rtl="0">
              <a:lnSpc>
                <a:spcPct val="150000"/>
              </a:lnSpc>
              <a:spcBef>
                <a:spcPts val="0"/>
              </a:spcBef>
              <a:spcAft>
                <a:spcPts val="0"/>
              </a:spcAft>
              <a:buNone/>
            </a:pPr>
            <a:r>
              <a:rPr lang="en-US" sz="1800" b="1" i="1" dirty="0">
                <a:solidFill>
                  <a:schemeClr val="dk1"/>
                </a:solidFill>
                <a:latin typeface="+mn-lt"/>
                <a:ea typeface="Libre Franklin"/>
                <a:cs typeface="Libre Franklin"/>
                <a:sym typeface="Libre Franklin"/>
              </a:rPr>
              <a:t>             Model                                  Test Dataset</a:t>
            </a:r>
            <a:endParaRPr lang="en-US" sz="1800" b="1" i="1" u="none" dirty="0">
              <a:solidFill>
                <a:schemeClr val="dk1"/>
              </a:solidFill>
              <a:latin typeface="+mn-lt"/>
              <a:ea typeface="Libre Franklin"/>
              <a:cs typeface="Libre Franklin"/>
              <a:sym typeface="Libre Franklin"/>
            </a:endParaRPr>
          </a:p>
          <a:p>
            <a:pPr marL="285750" indent="-285750">
              <a:lnSpc>
                <a:spcPct val="150000"/>
              </a:lnSpc>
              <a:buFont typeface="Arial" panose="020B0604020202020204" pitchFamily="34" charset="0"/>
              <a:buChar char="•"/>
            </a:pPr>
            <a:r>
              <a:rPr lang="en-US" sz="1800" b="0" u="none" dirty="0">
                <a:solidFill>
                  <a:schemeClr val="dk1"/>
                </a:solidFill>
                <a:latin typeface="+mn-lt"/>
                <a:ea typeface="Libre Franklin"/>
                <a:cs typeface="Libre Franklin"/>
                <a:sym typeface="Libre Franklin"/>
              </a:rPr>
              <a:t>Logistic Regression                             </a:t>
            </a:r>
            <a:r>
              <a:rPr lang="en-US" sz="1800" b="0" u="none" dirty="0">
                <a:solidFill>
                  <a:srgbClr val="F54994"/>
                </a:solidFill>
                <a:latin typeface="+mn-lt"/>
                <a:ea typeface="Libre Franklin"/>
                <a:cs typeface="Libre Franklin"/>
                <a:sym typeface="Libre Franklin"/>
              </a:rPr>
              <a:t>91%                 </a:t>
            </a:r>
          </a:p>
          <a:p>
            <a:pPr marL="285750" lvl="0" indent="-285750" rtl="0">
              <a:lnSpc>
                <a:spcPct val="150000"/>
              </a:lnSpc>
              <a:spcBef>
                <a:spcPts val="0"/>
              </a:spcBef>
              <a:spcAft>
                <a:spcPts val="0"/>
              </a:spcAft>
              <a:buFont typeface="Arial" panose="020B0604020202020204" pitchFamily="34" charset="0"/>
              <a:buChar char="•"/>
            </a:pPr>
            <a:r>
              <a:rPr lang="en-US" sz="1800" dirty="0">
                <a:solidFill>
                  <a:schemeClr val="dk1"/>
                </a:solidFill>
                <a:latin typeface="+mn-lt"/>
                <a:ea typeface="Libre Franklin"/>
                <a:cs typeface="Libre Franklin"/>
                <a:sym typeface="Libre Franklin"/>
              </a:rPr>
              <a:t>Random Forest                                    </a:t>
            </a:r>
            <a:r>
              <a:rPr lang="en-US" sz="1800" dirty="0">
                <a:solidFill>
                  <a:srgbClr val="F54994"/>
                </a:solidFill>
                <a:latin typeface="+mn-lt"/>
                <a:ea typeface="Libre Franklin"/>
                <a:cs typeface="Libre Franklin"/>
                <a:sym typeface="Libre Franklin"/>
              </a:rPr>
              <a:t>98%                      </a:t>
            </a:r>
          </a:p>
          <a:p>
            <a:pPr marL="285750" lvl="0" indent="-285750" rtl="0">
              <a:lnSpc>
                <a:spcPct val="150000"/>
              </a:lnSpc>
              <a:spcBef>
                <a:spcPts val="0"/>
              </a:spcBef>
              <a:spcAft>
                <a:spcPts val="0"/>
              </a:spcAft>
              <a:buFont typeface="Arial" panose="020B0604020202020204" pitchFamily="34" charset="0"/>
              <a:buChar char="•"/>
            </a:pPr>
            <a:r>
              <a:rPr lang="en-US" sz="1800" b="0" u="none" dirty="0">
                <a:solidFill>
                  <a:schemeClr val="dk1"/>
                </a:solidFill>
                <a:latin typeface="+mn-lt"/>
                <a:ea typeface="Libre Franklin"/>
                <a:cs typeface="Libre Franklin"/>
                <a:sym typeface="Libre Franklin"/>
              </a:rPr>
              <a:t>Naïve Bayes                                         </a:t>
            </a:r>
            <a:r>
              <a:rPr lang="en-US" sz="1800" b="0" u="none" dirty="0">
                <a:solidFill>
                  <a:srgbClr val="F54994"/>
                </a:solidFill>
                <a:latin typeface="+mn-lt"/>
                <a:ea typeface="Libre Franklin"/>
                <a:cs typeface="Libre Franklin"/>
                <a:sym typeface="Libre Franklin"/>
              </a:rPr>
              <a:t>93%                     </a:t>
            </a:r>
            <a:endParaRPr lang="en-US" sz="1800" dirty="0">
              <a:solidFill>
                <a:srgbClr val="F54994"/>
              </a:solidFill>
              <a:latin typeface="+mn-lt"/>
              <a:ea typeface="Libre Franklin"/>
              <a:cs typeface="Libre Franklin"/>
              <a:sym typeface="Libre Franklin"/>
            </a:endParaRPr>
          </a:p>
          <a:p>
            <a:pPr marL="285750" lvl="0" indent="-285750" rtl="0">
              <a:lnSpc>
                <a:spcPct val="150000"/>
              </a:lnSpc>
              <a:spcBef>
                <a:spcPts val="0"/>
              </a:spcBef>
              <a:spcAft>
                <a:spcPts val="0"/>
              </a:spcAft>
              <a:buFont typeface="Arial" panose="020B0604020202020204" pitchFamily="34" charset="0"/>
              <a:buChar char="•"/>
            </a:pPr>
            <a:r>
              <a:rPr lang="en-US" sz="1800" dirty="0">
                <a:solidFill>
                  <a:schemeClr val="dk1"/>
                </a:solidFill>
                <a:latin typeface="+mn-lt"/>
                <a:ea typeface="Libre Franklin"/>
                <a:cs typeface="Libre Franklin"/>
                <a:sym typeface="Libre Franklin"/>
              </a:rPr>
              <a:t>SV</a:t>
            </a:r>
            <a:r>
              <a:rPr lang="en-US" sz="1800" dirty="0">
                <a:solidFill>
                  <a:srgbClr val="392AA9"/>
                </a:solidFill>
                <a:latin typeface="+mn-lt"/>
                <a:ea typeface="Libre Franklin"/>
                <a:cs typeface="Libre Franklin"/>
                <a:sym typeface="Libre Franklin"/>
              </a:rPr>
              <a:t>M                                                     </a:t>
            </a:r>
            <a:r>
              <a:rPr lang="en-US" sz="1800" b="0" u="none" dirty="0">
                <a:solidFill>
                  <a:srgbClr val="F54994"/>
                </a:solidFill>
                <a:latin typeface="+mn-lt"/>
                <a:ea typeface="Libre Franklin"/>
                <a:cs typeface="Libre Franklin"/>
                <a:sym typeface="Libre Franklin"/>
              </a:rPr>
              <a:t>92%                       </a:t>
            </a:r>
          </a:p>
        </p:txBody>
      </p:sp>
    </p:spTree>
    <p:extLst>
      <p:ext uri="{BB962C8B-B14F-4D97-AF65-F5344CB8AC3E}">
        <p14:creationId xmlns:p14="http://schemas.microsoft.com/office/powerpoint/2010/main" val="114324860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4" name="Google Shape;345;p32">
            <a:extLst>
              <a:ext uri="{FF2B5EF4-FFF2-40B4-BE49-F238E27FC236}">
                <a16:creationId xmlns:a16="http://schemas.microsoft.com/office/drawing/2014/main" id="{8E906397-2FD7-19F0-AC5C-95AD9835EFA7}"/>
              </a:ext>
            </a:extLst>
          </p:cNvPr>
          <p:cNvSpPr txBox="1">
            <a:spLocks/>
          </p:cNvSpPr>
          <p:nvPr/>
        </p:nvSpPr>
        <p:spPr>
          <a:xfrm>
            <a:off x="720000" y="4450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Sofia Sans SemiBold"/>
              <a:buNone/>
              <a:defRPr sz="4800" b="0" i="0" u="none" strike="noStrike" cap="none">
                <a:solidFill>
                  <a:schemeClr val="dk1"/>
                </a:solidFill>
                <a:latin typeface="Sofia Sans SemiBold"/>
                <a:ea typeface="Sofia Sans SemiBold"/>
                <a:cs typeface="Sofia Sans SemiBold"/>
                <a:sym typeface="Sofia Sans SemiBold"/>
              </a:defRPr>
            </a:lvl1pPr>
            <a:lvl2pPr marR="0" lvl="1"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2pPr>
            <a:lvl3pPr marR="0" lvl="2"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3pPr>
            <a:lvl4pPr marR="0" lvl="3"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4pPr>
            <a:lvl5pPr marR="0" lvl="4"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5pPr>
            <a:lvl6pPr marR="0" lvl="5"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6pPr>
            <a:lvl7pPr marR="0" lvl="6"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7pPr>
            <a:lvl8pPr marR="0" lvl="7"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8pPr>
            <a:lvl9pPr marR="0" lvl="8"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9pPr>
          </a:lstStyle>
          <a:p>
            <a:r>
              <a:rPr lang="en-US" sz="3200" dirty="0">
                <a:latin typeface="+mn-lt"/>
              </a:rPr>
              <a:t>METHODOLOGY</a:t>
            </a:r>
            <a:endParaRPr lang="en-US" dirty="0"/>
          </a:p>
        </p:txBody>
      </p:sp>
      <p:sp>
        <p:nvSpPr>
          <p:cNvPr id="9" name="Google Shape;344;p32">
            <a:extLst>
              <a:ext uri="{FF2B5EF4-FFF2-40B4-BE49-F238E27FC236}">
                <a16:creationId xmlns:a16="http://schemas.microsoft.com/office/drawing/2014/main" id="{2C018C53-55E3-4EFC-F81C-B39BFD51E84F}"/>
              </a:ext>
            </a:extLst>
          </p:cNvPr>
          <p:cNvSpPr txBox="1">
            <a:spLocks/>
          </p:cNvSpPr>
          <p:nvPr/>
        </p:nvSpPr>
        <p:spPr>
          <a:xfrm>
            <a:off x="720000" y="1311080"/>
            <a:ext cx="7997280" cy="25356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sz="2000" dirty="0">
                <a:solidFill>
                  <a:srgbClr val="F54994"/>
                </a:solidFill>
                <a:latin typeface="+mn-lt"/>
              </a:rPr>
              <a:t>MODEL EVALUATION</a:t>
            </a:r>
          </a:p>
        </p:txBody>
      </p:sp>
      <p:pic>
        <p:nvPicPr>
          <p:cNvPr id="2" name="Google Shape;584;p47">
            <a:extLst>
              <a:ext uri="{FF2B5EF4-FFF2-40B4-BE49-F238E27FC236}">
                <a16:creationId xmlns:a16="http://schemas.microsoft.com/office/drawing/2014/main" id="{05B5CB14-1586-3D51-C385-EF66DFCEF9A3}"/>
              </a:ext>
            </a:extLst>
          </p:cNvPr>
          <p:cNvPicPr preferRelativeResize="0"/>
          <p:nvPr/>
        </p:nvPicPr>
        <p:blipFill>
          <a:blip r:embed="rId3">
            <a:alphaModFix/>
          </a:blip>
          <a:stretch>
            <a:fillRect/>
          </a:stretch>
        </p:blipFill>
        <p:spPr>
          <a:xfrm>
            <a:off x="7834912" y="182352"/>
            <a:ext cx="988725" cy="1528832"/>
          </a:xfrm>
          <a:prstGeom prst="rect">
            <a:avLst/>
          </a:prstGeom>
          <a:noFill/>
          <a:ln>
            <a:noFill/>
          </a:ln>
        </p:spPr>
      </p:pic>
      <p:pic>
        <p:nvPicPr>
          <p:cNvPr id="587" name="Google Shape;587;p47"/>
          <p:cNvPicPr preferRelativeResize="0"/>
          <p:nvPr/>
        </p:nvPicPr>
        <p:blipFill>
          <a:blip r:embed="rId4">
            <a:alphaModFix/>
          </a:blip>
          <a:stretch>
            <a:fillRect/>
          </a:stretch>
        </p:blipFill>
        <p:spPr>
          <a:xfrm>
            <a:off x="7793836" y="3879253"/>
            <a:ext cx="1117684" cy="1179167"/>
          </a:xfrm>
          <a:prstGeom prst="rect">
            <a:avLst/>
          </a:prstGeom>
          <a:noFill/>
          <a:ln>
            <a:noFill/>
          </a:ln>
        </p:spPr>
      </p:pic>
      <p:sp>
        <p:nvSpPr>
          <p:cNvPr id="7" name="TextBox 6">
            <a:extLst>
              <a:ext uri="{FF2B5EF4-FFF2-40B4-BE49-F238E27FC236}">
                <a16:creationId xmlns:a16="http://schemas.microsoft.com/office/drawing/2014/main" id="{A13916F3-CEB0-919A-B262-176D3AE8AA22}"/>
              </a:ext>
            </a:extLst>
          </p:cNvPr>
          <p:cNvSpPr txBox="1"/>
          <p:nvPr/>
        </p:nvSpPr>
        <p:spPr>
          <a:xfrm>
            <a:off x="689010" y="1343366"/>
            <a:ext cx="2931115" cy="375552"/>
          </a:xfrm>
          <a:prstGeom prst="rect">
            <a:avLst/>
          </a:prstGeom>
          <a:noFill/>
        </p:spPr>
        <p:txBody>
          <a:bodyPr wrap="square">
            <a:spAutoFit/>
          </a:bodyPr>
          <a:lstStyle/>
          <a:p>
            <a:pPr marL="0" lvl="0" indent="0" algn="l" rtl="0">
              <a:lnSpc>
                <a:spcPct val="150000"/>
              </a:lnSpc>
              <a:spcBef>
                <a:spcPts val="0"/>
              </a:spcBef>
              <a:spcAft>
                <a:spcPts val="0"/>
              </a:spcAft>
              <a:buNone/>
            </a:pPr>
            <a:r>
              <a:rPr lang="en-US" b="1" i="1" dirty="0">
                <a:solidFill>
                  <a:schemeClr val="dk1"/>
                </a:solidFill>
                <a:latin typeface="+mn-lt"/>
                <a:ea typeface="Libre Franklin"/>
                <a:cs typeface="Libre Franklin"/>
                <a:sym typeface="Libre Franklin"/>
              </a:rPr>
              <a:t>Test Dataset Accuracy:</a:t>
            </a:r>
            <a:endParaRPr lang="en-US" b="1" i="1" u="none" dirty="0">
              <a:solidFill>
                <a:schemeClr val="dk1"/>
              </a:solidFill>
              <a:latin typeface="+mn-lt"/>
              <a:ea typeface="Libre Franklin"/>
              <a:cs typeface="Libre Franklin"/>
              <a:sym typeface="Libre Franklin"/>
            </a:endParaRPr>
          </a:p>
        </p:txBody>
      </p:sp>
      <p:pic>
        <p:nvPicPr>
          <p:cNvPr id="5" name="Picture 4">
            <a:extLst>
              <a:ext uri="{FF2B5EF4-FFF2-40B4-BE49-F238E27FC236}">
                <a16:creationId xmlns:a16="http://schemas.microsoft.com/office/drawing/2014/main" id="{63A4E405-89C2-9069-F519-DAB9DE5A1F93}"/>
              </a:ext>
            </a:extLst>
          </p:cNvPr>
          <p:cNvPicPr>
            <a:picLocks noChangeAspect="1"/>
          </p:cNvPicPr>
          <p:nvPr/>
        </p:nvPicPr>
        <p:blipFill>
          <a:blip r:embed="rId5"/>
          <a:stretch>
            <a:fillRect/>
          </a:stretch>
        </p:blipFill>
        <p:spPr>
          <a:xfrm>
            <a:off x="3597640" y="1223771"/>
            <a:ext cx="4614756" cy="3474704"/>
          </a:xfrm>
          <a:prstGeom prst="rect">
            <a:avLst/>
          </a:prstGeom>
        </p:spPr>
      </p:pic>
    </p:spTree>
    <p:extLst>
      <p:ext uri="{BB962C8B-B14F-4D97-AF65-F5344CB8AC3E}">
        <p14:creationId xmlns:p14="http://schemas.microsoft.com/office/powerpoint/2010/main" val="88790992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4" name="Google Shape;345;p32">
            <a:extLst>
              <a:ext uri="{FF2B5EF4-FFF2-40B4-BE49-F238E27FC236}">
                <a16:creationId xmlns:a16="http://schemas.microsoft.com/office/drawing/2014/main" id="{8E906397-2FD7-19F0-AC5C-95AD9835EFA7}"/>
              </a:ext>
            </a:extLst>
          </p:cNvPr>
          <p:cNvSpPr txBox="1">
            <a:spLocks/>
          </p:cNvSpPr>
          <p:nvPr/>
        </p:nvSpPr>
        <p:spPr>
          <a:xfrm>
            <a:off x="720000" y="4450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Sofia Sans SemiBold"/>
              <a:buNone/>
              <a:defRPr sz="4800" b="0" i="0" u="none" strike="noStrike" cap="none">
                <a:solidFill>
                  <a:schemeClr val="dk1"/>
                </a:solidFill>
                <a:latin typeface="Sofia Sans SemiBold"/>
                <a:ea typeface="Sofia Sans SemiBold"/>
                <a:cs typeface="Sofia Sans SemiBold"/>
                <a:sym typeface="Sofia Sans SemiBold"/>
              </a:defRPr>
            </a:lvl1pPr>
            <a:lvl2pPr marR="0" lvl="1"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2pPr>
            <a:lvl3pPr marR="0" lvl="2"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3pPr>
            <a:lvl4pPr marR="0" lvl="3"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4pPr>
            <a:lvl5pPr marR="0" lvl="4"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5pPr>
            <a:lvl6pPr marR="0" lvl="5"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6pPr>
            <a:lvl7pPr marR="0" lvl="6"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7pPr>
            <a:lvl8pPr marR="0" lvl="7"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8pPr>
            <a:lvl9pPr marR="0" lvl="8"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9pPr>
          </a:lstStyle>
          <a:p>
            <a:r>
              <a:rPr lang="en-US" sz="3200" dirty="0">
                <a:latin typeface="+mn-lt"/>
              </a:rPr>
              <a:t>METHODOLOGY</a:t>
            </a:r>
            <a:endParaRPr lang="en-US" dirty="0"/>
          </a:p>
        </p:txBody>
      </p:sp>
      <p:sp>
        <p:nvSpPr>
          <p:cNvPr id="9" name="Google Shape;344;p32">
            <a:extLst>
              <a:ext uri="{FF2B5EF4-FFF2-40B4-BE49-F238E27FC236}">
                <a16:creationId xmlns:a16="http://schemas.microsoft.com/office/drawing/2014/main" id="{2C018C53-55E3-4EFC-F81C-B39BFD51E84F}"/>
              </a:ext>
            </a:extLst>
          </p:cNvPr>
          <p:cNvSpPr txBox="1">
            <a:spLocks/>
          </p:cNvSpPr>
          <p:nvPr/>
        </p:nvSpPr>
        <p:spPr>
          <a:xfrm>
            <a:off x="720000" y="1311080"/>
            <a:ext cx="7997280" cy="25356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sz="2000" dirty="0">
                <a:solidFill>
                  <a:srgbClr val="F54994"/>
                </a:solidFill>
                <a:latin typeface="+mn-lt"/>
              </a:rPr>
              <a:t>MODEL EVALUATION</a:t>
            </a:r>
          </a:p>
        </p:txBody>
      </p:sp>
      <p:pic>
        <p:nvPicPr>
          <p:cNvPr id="2" name="Google Shape;584;p47">
            <a:extLst>
              <a:ext uri="{FF2B5EF4-FFF2-40B4-BE49-F238E27FC236}">
                <a16:creationId xmlns:a16="http://schemas.microsoft.com/office/drawing/2014/main" id="{05B5CB14-1586-3D51-C385-EF66DFCEF9A3}"/>
              </a:ext>
            </a:extLst>
          </p:cNvPr>
          <p:cNvPicPr preferRelativeResize="0"/>
          <p:nvPr/>
        </p:nvPicPr>
        <p:blipFill>
          <a:blip r:embed="rId3">
            <a:alphaModFix/>
          </a:blip>
          <a:stretch>
            <a:fillRect/>
          </a:stretch>
        </p:blipFill>
        <p:spPr>
          <a:xfrm>
            <a:off x="7834912" y="182352"/>
            <a:ext cx="988725" cy="1528832"/>
          </a:xfrm>
          <a:prstGeom prst="rect">
            <a:avLst/>
          </a:prstGeom>
          <a:noFill/>
          <a:ln>
            <a:noFill/>
          </a:ln>
        </p:spPr>
      </p:pic>
      <p:pic>
        <p:nvPicPr>
          <p:cNvPr id="587" name="Google Shape;587;p47"/>
          <p:cNvPicPr preferRelativeResize="0"/>
          <p:nvPr/>
        </p:nvPicPr>
        <p:blipFill>
          <a:blip r:embed="rId4">
            <a:alphaModFix/>
          </a:blip>
          <a:stretch>
            <a:fillRect/>
          </a:stretch>
        </p:blipFill>
        <p:spPr>
          <a:xfrm>
            <a:off x="7793836" y="3879253"/>
            <a:ext cx="1117684" cy="1179167"/>
          </a:xfrm>
          <a:prstGeom prst="rect">
            <a:avLst/>
          </a:prstGeom>
          <a:noFill/>
          <a:ln>
            <a:noFill/>
          </a:ln>
        </p:spPr>
      </p:pic>
      <p:sp>
        <p:nvSpPr>
          <p:cNvPr id="7" name="TextBox 6">
            <a:extLst>
              <a:ext uri="{FF2B5EF4-FFF2-40B4-BE49-F238E27FC236}">
                <a16:creationId xmlns:a16="http://schemas.microsoft.com/office/drawing/2014/main" id="{A13916F3-CEB0-919A-B262-176D3AE8AA22}"/>
              </a:ext>
            </a:extLst>
          </p:cNvPr>
          <p:cNvSpPr txBox="1"/>
          <p:nvPr/>
        </p:nvSpPr>
        <p:spPr>
          <a:xfrm>
            <a:off x="983554" y="1699764"/>
            <a:ext cx="7176892" cy="2118529"/>
          </a:xfrm>
          <a:prstGeom prst="rect">
            <a:avLst/>
          </a:prstGeom>
          <a:noFill/>
        </p:spPr>
        <p:txBody>
          <a:bodyPr wrap="square">
            <a:spAutoFit/>
          </a:bodyPr>
          <a:lstStyle/>
          <a:p>
            <a:pPr marL="0" lvl="0" indent="0" algn="l" rtl="0">
              <a:lnSpc>
                <a:spcPct val="150000"/>
              </a:lnSpc>
              <a:spcBef>
                <a:spcPts val="0"/>
              </a:spcBef>
              <a:spcAft>
                <a:spcPts val="0"/>
              </a:spcAft>
              <a:buNone/>
            </a:pPr>
            <a:r>
              <a:rPr lang="en-US" sz="1800" b="1" i="1" dirty="0">
                <a:solidFill>
                  <a:schemeClr val="dk1"/>
                </a:solidFill>
                <a:latin typeface="+mn-lt"/>
                <a:ea typeface="Libre Franklin"/>
                <a:cs typeface="Libre Franklin"/>
                <a:sym typeface="Libre Franklin"/>
              </a:rPr>
              <a:t>                                                          Test Dataset       Train Dataset</a:t>
            </a:r>
            <a:endParaRPr lang="en-US" sz="1800" b="1" i="1" u="none" dirty="0">
              <a:solidFill>
                <a:schemeClr val="dk1"/>
              </a:solidFill>
              <a:latin typeface="+mn-lt"/>
              <a:ea typeface="Libre Franklin"/>
              <a:cs typeface="Libre Franklin"/>
              <a:sym typeface="Libre Franklin"/>
            </a:endParaRPr>
          </a:p>
          <a:p>
            <a:pPr marL="285750" indent="-285750">
              <a:lnSpc>
                <a:spcPct val="150000"/>
              </a:lnSpc>
              <a:buFont typeface="Arial" panose="020B0604020202020204" pitchFamily="34" charset="0"/>
              <a:buChar char="•"/>
            </a:pPr>
            <a:r>
              <a:rPr lang="en-US" sz="1800" b="0" u="none" dirty="0">
                <a:solidFill>
                  <a:schemeClr val="dk1"/>
                </a:solidFill>
                <a:latin typeface="+mn-lt"/>
                <a:ea typeface="Libre Franklin"/>
                <a:cs typeface="Libre Franklin"/>
                <a:sym typeface="Libre Franklin"/>
              </a:rPr>
              <a:t>Logistic Regression                             </a:t>
            </a:r>
            <a:r>
              <a:rPr lang="en-US" sz="1800" b="0" u="none" dirty="0">
                <a:solidFill>
                  <a:srgbClr val="F54994"/>
                </a:solidFill>
                <a:latin typeface="+mn-lt"/>
                <a:ea typeface="Libre Franklin"/>
                <a:cs typeface="Libre Franklin"/>
                <a:sym typeface="Libre Franklin"/>
              </a:rPr>
              <a:t>91%                        92%</a:t>
            </a:r>
          </a:p>
          <a:p>
            <a:pPr marL="285750" lvl="0" indent="-285750" algn="l" rtl="0">
              <a:lnSpc>
                <a:spcPct val="150000"/>
              </a:lnSpc>
              <a:spcBef>
                <a:spcPts val="0"/>
              </a:spcBef>
              <a:spcAft>
                <a:spcPts val="0"/>
              </a:spcAft>
              <a:buFont typeface="Arial" panose="020B0604020202020204" pitchFamily="34" charset="0"/>
              <a:buChar char="•"/>
            </a:pPr>
            <a:r>
              <a:rPr lang="en-US" sz="1800" dirty="0">
                <a:solidFill>
                  <a:schemeClr val="dk1"/>
                </a:solidFill>
                <a:latin typeface="+mn-lt"/>
                <a:ea typeface="Libre Franklin"/>
                <a:cs typeface="Libre Franklin"/>
                <a:sym typeface="Libre Franklin"/>
              </a:rPr>
              <a:t>Random Forest                                    </a:t>
            </a:r>
            <a:r>
              <a:rPr lang="en-US" sz="1800" dirty="0">
                <a:solidFill>
                  <a:srgbClr val="F54994"/>
                </a:solidFill>
                <a:latin typeface="+mn-lt"/>
                <a:ea typeface="Libre Franklin"/>
                <a:cs typeface="Libre Franklin"/>
                <a:sym typeface="Libre Franklin"/>
              </a:rPr>
              <a:t>98%                       100%</a:t>
            </a:r>
          </a:p>
          <a:p>
            <a:pPr marL="285750" lvl="0" indent="-285750" algn="l" rtl="0">
              <a:lnSpc>
                <a:spcPct val="150000"/>
              </a:lnSpc>
              <a:spcBef>
                <a:spcPts val="0"/>
              </a:spcBef>
              <a:spcAft>
                <a:spcPts val="0"/>
              </a:spcAft>
              <a:buFont typeface="Arial" panose="020B0604020202020204" pitchFamily="34" charset="0"/>
              <a:buChar char="•"/>
            </a:pPr>
            <a:r>
              <a:rPr lang="en-US" sz="1800" b="0" u="none" dirty="0">
                <a:solidFill>
                  <a:schemeClr val="dk1"/>
                </a:solidFill>
                <a:latin typeface="+mn-lt"/>
                <a:ea typeface="Libre Franklin"/>
                <a:cs typeface="Libre Franklin"/>
                <a:sym typeface="Libre Franklin"/>
              </a:rPr>
              <a:t>Naïve Bayes                                        </a:t>
            </a:r>
            <a:r>
              <a:rPr lang="en-US" sz="1800" b="0" u="none" dirty="0">
                <a:solidFill>
                  <a:srgbClr val="F54994"/>
                </a:solidFill>
                <a:latin typeface="+mn-lt"/>
                <a:ea typeface="Libre Franklin"/>
                <a:cs typeface="Libre Franklin"/>
                <a:sym typeface="Libre Franklin"/>
              </a:rPr>
              <a:t>93%                        92%</a:t>
            </a:r>
            <a:endParaRPr lang="en-US" sz="1800" dirty="0">
              <a:solidFill>
                <a:srgbClr val="F54994"/>
              </a:solidFill>
              <a:latin typeface="+mn-lt"/>
              <a:ea typeface="Libre Franklin"/>
              <a:cs typeface="Libre Franklin"/>
              <a:sym typeface="Libre Franklin"/>
            </a:endParaRPr>
          </a:p>
          <a:p>
            <a:pPr marL="285750" lvl="0" indent="-285750" algn="l" rtl="0">
              <a:lnSpc>
                <a:spcPct val="150000"/>
              </a:lnSpc>
              <a:spcBef>
                <a:spcPts val="0"/>
              </a:spcBef>
              <a:spcAft>
                <a:spcPts val="0"/>
              </a:spcAft>
              <a:buFont typeface="Arial" panose="020B0604020202020204" pitchFamily="34" charset="0"/>
              <a:buChar char="•"/>
            </a:pPr>
            <a:r>
              <a:rPr lang="en-US" sz="1800" dirty="0">
                <a:solidFill>
                  <a:schemeClr val="dk1"/>
                </a:solidFill>
                <a:latin typeface="+mn-lt"/>
                <a:ea typeface="Libre Franklin"/>
                <a:cs typeface="Libre Franklin"/>
                <a:sym typeface="Libre Franklin"/>
              </a:rPr>
              <a:t>SV</a:t>
            </a:r>
            <a:r>
              <a:rPr lang="en-US" sz="1800" dirty="0">
                <a:solidFill>
                  <a:srgbClr val="392AA9"/>
                </a:solidFill>
                <a:latin typeface="+mn-lt"/>
                <a:ea typeface="Libre Franklin"/>
                <a:cs typeface="Libre Franklin"/>
                <a:sym typeface="Libre Franklin"/>
              </a:rPr>
              <a:t>M                                                     </a:t>
            </a:r>
            <a:r>
              <a:rPr lang="en-US" sz="1800" b="0" u="none" dirty="0">
                <a:solidFill>
                  <a:srgbClr val="F54994"/>
                </a:solidFill>
                <a:latin typeface="+mn-lt"/>
                <a:ea typeface="Libre Franklin"/>
                <a:cs typeface="Libre Franklin"/>
                <a:sym typeface="Libre Franklin"/>
              </a:rPr>
              <a:t>92%                        91%</a:t>
            </a:r>
          </a:p>
        </p:txBody>
      </p:sp>
    </p:spTree>
    <p:extLst>
      <p:ext uri="{BB962C8B-B14F-4D97-AF65-F5344CB8AC3E}">
        <p14:creationId xmlns:p14="http://schemas.microsoft.com/office/powerpoint/2010/main" val="368471651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4" name="Google Shape;345;p32">
            <a:extLst>
              <a:ext uri="{FF2B5EF4-FFF2-40B4-BE49-F238E27FC236}">
                <a16:creationId xmlns:a16="http://schemas.microsoft.com/office/drawing/2014/main" id="{8E906397-2FD7-19F0-AC5C-95AD9835EFA7}"/>
              </a:ext>
            </a:extLst>
          </p:cNvPr>
          <p:cNvSpPr txBox="1">
            <a:spLocks/>
          </p:cNvSpPr>
          <p:nvPr/>
        </p:nvSpPr>
        <p:spPr>
          <a:xfrm>
            <a:off x="720000" y="4450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Sofia Sans SemiBold"/>
              <a:buNone/>
              <a:defRPr sz="4800" b="0" i="0" u="none" strike="noStrike" cap="none">
                <a:solidFill>
                  <a:schemeClr val="dk1"/>
                </a:solidFill>
                <a:latin typeface="Sofia Sans SemiBold"/>
                <a:ea typeface="Sofia Sans SemiBold"/>
                <a:cs typeface="Sofia Sans SemiBold"/>
                <a:sym typeface="Sofia Sans SemiBold"/>
              </a:defRPr>
            </a:lvl1pPr>
            <a:lvl2pPr marR="0" lvl="1"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2pPr>
            <a:lvl3pPr marR="0" lvl="2"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3pPr>
            <a:lvl4pPr marR="0" lvl="3"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4pPr>
            <a:lvl5pPr marR="0" lvl="4"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5pPr>
            <a:lvl6pPr marR="0" lvl="5"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6pPr>
            <a:lvl7pPr marR="0" lvl="6"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7pPr>
            <a:lvl8pPr marR="0" lvl="7"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8pPr>
            <a:lvl9pPr marR="0" lvl="8"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9pPr>
          </a:lstStyle>
          <a:p>
            <a:r>
              <a:rPr lang="en-US" sz="3200" dirty="0">
                <a:latin typeface="+mn-lt"/>
              </a:rPr>
              <a:t>METHODOLOGY</a:t>
            </a:r>
            <a:endParaRPr lang="en-US" dirty="0"/>
          </a:p>
        </p:txBody>
      </p:sp>
      <p:sp>
        <p:nvSpPr>
          <p:cNvPr id="9" name="Google Shape;344;p32">
            <a:extLst>
              <a:ext uri="{FF2B5EF4-FFF2-40B4-BE49-F238E27FC236}">
                <a16:creationId xmlns:a16="http://schemas.microsoft.com/office/drawing/2014/main" id="{2C018C53-55E3-4EFC-F81C-B39BFD51E84F}"/>
              </a:ext>
            </a:extLst>
          </p:cNvPr>
          <p:cNvSpPr txBox="1">
            <a:spLocks/>
          </p:cNvSpPr>
          <p:nvPr/>
        </p:nvSpPr>
        <p:spPr>
          <a:xfrm>
            <a:off x="720000" y="1311080"/>
            <a:ext cx="7997280" cy="25356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sz="2000" dirty="0">
                <a:solidFill>
                  <a:srgbClr val="F54994"/>
                </a:solidFill>
                <a:latin typeface="+mn-lt"/>
              </a:rPr>
              <a:t>MODEL EVALUATION</a:t>
            </a:r>
          </a:p>
        </p:txBody>
      </p:sp>
      <p:pic>
        <p:nvPicPr>
          <p:cNvPr id="2" name="Google Shape;584;p47">
            <a:extLst>
              <a:ext uri="{FF2B5EF4-FFF2-40B4-BE49-F238E27FC236}">
                <a16:creationId xmlns:a16="http://schemas.microsoft.com/office/drawing/2014/main" id="{05B5CB14-1586-3D51-C385-EF66DFCEF9A3}"/>
              </a:ext>
            </a:extLst>
          </p:cNvPr>
          <p:cNvPicPr preferRelativeResize="0"/>
          <p:nvPr/>
        </p:nvPicPr>
        <p:blipFill>
          <a:blip r:embed="rId3">
            <a:alphaModFix/>
          </a:blip>
          <a:stretch>
            <a:fillRect/>
          </a:stretch>
        </p:blipFill>
        <p:spPr>
          <a:xfrm>
            <a:off x="7834912" y="182352"/>
            <a:ext cx="988725" cy="1528832"/>
          </a:xfrm>
          <a:prstGeom prst="rect">
            <a:avLst/>
          </a:prstGeom>
          <a:noFill/>
          <a:ln>
            <a:noFill/>
          </a:ln>
        </p:spPr>
      </p:pic>
      <p:pic>
        <p:nvPicPr>
          <p:cNvPr id="587" name="Google Shape;587;p47"/>
          <p:cNvPicPr preferRelativeResize="0"/>
          <p:nvPr/>
        </p:nvPicPr>
        <p:blipFill>
          <a:blip r:embed="rId4">
            <a:alphaModFix/>
          </a:blip>
          <a:stretch>
            <a:fillRect/>
          </a:stretch>
        </p:blipFill>
        <p:spPr>
          <a:xfrm>
            <a:off x="7793836" y="3879253"/>
            <a:ext cx="1117684" cy="1179167"/>
          </a:xfrm>
          <a:prstGeom prst="rect">
            <a:avLst/>
          </a:prstGeom>
          <a:noFill/>
          <a:ln>
            <a:noFill/>
          </a:ln>
        </p:spPr>
      </p:pic>
      <p:sp>
        <p:nvSpPr>
          <p:cNvPr id="7" name="TextBox 6">
            <a:extLst>
              <a:ext uri="{FF2B5EF4-FFF2-40B4-BE49-F238E27FC236}">
                <a16:creationId xmlns:a16="http://schemas.microsoft.com/office/drawing/2014/main" id="{A13916F3-CEB0-919A-B262-176D3AE8AA22}"/>
              </a:ext>
            </a:extLst>
          </p:cNvPr>
          <p:cNvSpPr txBox="1"/>
          <p:nvPr/>
        </p:nvSpPr>
        <p:spPr>
          <a:xfrm>
            <a:off x="689010" y="1343366"/>
            <a:ext cx="3058531" cy="375552"/>
          </a:xfrm>
          <a:prstGeom prst="rect">
            <a:avLst/>
          </a:prstGeom>
          <a:noFill/>
        </p:spPr>
        <p:txBody>
          <a:bodyPr wrap="square">
            <a:spAutoFit/>
          </a:bodyPr>
          <a:lstStyle/>
          <a:p>
            <a:pPr marL="0" lvl="0" indent="0" algn="l" rtl="0">
              <a:lnSpc>
                <a:spcPct val="150000"/>
              </a:lnSpc>
              <a:spcBef>
                <a:spcPts val="0"/>
              </a:spcBef>
              <a:spcAft>
                <a:spcPts val="0"/>
              </a:spcAft>
              <a:buNone/>
            </a:pPr>
            <a:r>
              <a:rPr lang="en-US" b="1" i="1" dirty="0">
                <a:solidFill>
                  <a:schemeClr val="dk1"/>
                </a:solidFill>
                <a:latin typeface="+mn-lt"/>
                <a:ea typeface="Libre Franklin"/>
                <a:cs typeface="Libre Franklin"/>
                <a:sym typeface="Libre Franklin"/>
              </a:rPr>
              <a:t>Test and Train Dataset Accuracy:</a:t>
            </a:r>
            <a:endParaRPr lang="en-US" b="1" i="1" u="none" dirty="0">
              <a:solidFill>
                <a:schemeClr val="dk1"/>
              </a:solidFill>
              <a:latin typeface="+mn-lt"/>
              <a:ea typeface="Libre Franklin"/>
              <a:cs typeface="Libre Franklin"/>
              <a:sym typeface="Libre Franklin"/>
            </a:endParaRPr>
          </a:p>
        </p:txBody>
      </p:sp>
      <p:pic>
        <p:nvPicPr>
          <p:cNvPr id="3" name="Picture 2">
            <a:extLst>
              <a:ext uri="{FF2B5EF4-FFF2-40B4-BE49-F238E27FC236}">
                <a16:creationId xmlns:a16="http://schemas.microsoft.com/office/drawing/2014/main" id="{02726DC9-2B2C-1DA6-4DB8-E62A762ECCA3}"/>
              </a:ext>
            </a:extLst>
          </p:cNvPr>
          <p:cNvPicPr>
            <a:picLocks noChangeAspect="1"/>
          </p:cNvPicPr>
          <p:nvPr/>
        </p:nvPicPr>
        <p:blipFill>
          <a:blip r:embed="rId5"/>
          <a:stretch>
            <a:fillRect/>
          </a:stretch>
        </p:blipFill>
        <p:spPr>
          <a:xfrm>
            <a:off x="3673493" y="1193795"/>
            <a:ext cx="4235467" cy="3509530"/>
          </a:xfrm>
          <a:prstGeom prst="rect">
            <a:avLst/>
          </a:prstGeom>
        </p:spPr>
      </p:pic>
    </p:spTree>
    <p:extLst>
      <p:ext uri="{BB962C8B-B14F-4D97-AF65-F5344CB8AC3E}">
        <p14:creationId xmlns:p14="http://schemas.microsoft.com/office/powerpoint/2010/main" val="3350725388"/>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pic>
        <p:nvPicPr>
          <p:cNvPr id="404" name="Google Shape;404;p36"/>
          <p:cNvPicPr preferRelativeResize="0"/>
          <p:nvPr/>
        </p:nvPicPr>
        <p:blipFill>
          <a:blip r:embed="rId3">
            <a:alphaModFix/>
          </a:blip>
          <a:stretch>
            <a:fillRect/>
          </a:stretch>
        </p:blipFill>
        <p:spPr>
          <a:xfrm>
            <a:off x="3601590" y="3498175"/>
            <a:ext cx="1940820" cy="1522900"/>
          </a:xfrm>
          <a:prstGeom prst="rect">
            <a:avLst/>
          </a:prstGeom>
          <a:noFill/>
          <a:ln>
            <a:noFill/>
          </a:ln>
        </p:spPr>
      </p:pic>
      <p:grpSp>
        <p:nvGrpSpPr>
          <p:cNvPr id="406" name="Google Shape;406;p36"/>
          <p:cNvGrpSpPr/>
          <p:nvPr/>
        </p:nvGrpSpPr>
        <p:grpSpPr>
          <a:xfrm>
            <a:off x="911775" y="4017750"/>
            <a:ext cx="723050" cy="229500"/>
            <a:chOff x="911775" y="4017750"/>
            <a:chExt cx="723050" cy="229500"/>
          </a:xfrm>
        </p:grpSpPr>
        <p:sp>
          <p:nvSpPr>
            <p:cNvPr id="407" name="Google Shape;407;p36"/>
            <p:cNvSpPr/>
            <p:nvPr/>
          </p:nvSpPr>
          <p:spPr>
            <a:xfrm rot="10800000">
              <a:off x="1483325" y="401775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08" name="Google Shape;408;p36"/>
            <p:cNvSpPr/>
            <p:nvPr/>
          </p:nvSpPr>
          <p:spPr>
            <a:xfrm rot="10800000">
              <a:off x="911775" y="4169250"/>
              <a:ext cx="78300" cy="78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grpSp>
        <p:nvGrpSpPr>
          <p:cNvPr id="409" name="Google Shape;409;p36"/>
          <p:cNvGrpSpPr/>
          <p:nvPr/>
        </p:nvGrpSpPr>
        <p:grpSpPr>
          <a:xfrm>
            <a:off x="6755425" y="3082000"/>
            <a:ext cx="1461600" cy="1013750"/>
            <a:chOff x="6755425" y="3082000"/>
            <a:chExt cx="1461600" cy="1013750"/>
          </a:xfrm>
        </p:grpSpPr>
        <p:sp>
          <p:nvSpPr>
            <p:cNvPr id="410" name="Google Shape;410;p36"/>
            <p:cNvSpPr/>
            <p:nvPr/>
          </p:nvSpPr>
          <p:spPr>
            <a:xfrm rot="10800000">
              <a:off x="8065525" y="308200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11" name="Google Shape;411;p36"/>
            <p:cNvSpPr/>
            <p:nvPr/>
          </p:nvSpPr>
          <p:spPr>
            <a:xfrm rot="10800000">
              <a:off x="6755425" y="334667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12" name="Google Shape;412;p36"/>
            <p:cNvSpPr/>
            <p:nvPr/>
          </p:nvSpPr>
          <p:spPr>
            <a:xfrm rot="10800000">
              <a:off x="7743150" y="4017750"/>
              <a:ext cx="78300" cy="78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
        <p:nvSpPr>
          <p:cNvPr id="14" name="Google Shape;345;p32">
            <a:extLst>
              <a:ext uri="{FF2B5EF4-FFF2-40B4-BE49-F238E27FC236}">
                <a16:creationId xmlns:a16="http://schemas.microsoft.com/office/drawing/2014/main" id="{CD515235-C188-BE3E-8C29-F4DFD88C9757}"/>
              </a:ext>
            </a:extLst>
          </p:cNvPr>
          <p:cNvSpPr txBox="1">
            <a:spLocks/>
          </p:cNvSpPr>
          <p:nvPr/>
        </p:nvSpPr>
        <p:spPr>
          <a:xfrm>
            <a:off x="720000" y="4450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Sofia Sans SemiBold"/>
              <a:buNone/>
              <a:defRPr sz="4800" b="0" i="0" u="none" strike="noStrike" cap="none">
                <a:solidFill>
                  <a:schemeClr val="dk1"/>
                </a:solidFill>
                <a:latin typeface="Sofia Sans SemiBold"/>
                <a:ea typeface="Sofia Sans SemiBold"/>
                <a:cs typeface="Sofia Sans SemiBold"/>
                <a:sym typeface="Sofia Sans SemiBold"/>
              </a:defRPr>
            </a:lvl1pPr>
            <a:lvl2pPr marR="0" lvl="1"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2pPr>
            <a:lvl3pPr marR="0" lvl="2"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3pPr>
            <a:lvl4pPr marR="0" lvl="3"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4pPr>
            <a:lvl5pPr marR="0" lvl="4"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5pPr>
            <a:lvl6pPr marR="0" lvl="5"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6pPr>
            <a:lvl7pPr marR="0" lvl="6"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7pPr>
            <a:lvl8pPr marR="0" lvl="7"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8pPr>
            <a:lvl9pPr marR="0" lvl="8"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9pPr>
          </a:lstStyle>
          <a:p>
            <a:r>
              <a:rPr lang="en-US" sz="3200" dirty="0">
                <a:latin typeface="+mn-lt"/>
              </a:rPr>
              <a:t>CONCLUSION</a:t>
            </a:r>
            <a:endParaRPr lang="en-US" dirty="0"/>
          </a:p>
        </p:txBody>
      </p:sp>
      <p:sp>
        <p:nvSpPr>
          <p:cNvPr id="15" name="TextBox 14">
            <a:extLst>
              <a:ext uri="{FF2B5EF4-FFF2-40B4-BE49-F238E27FC236}">
                <a16:creationId xmlns:a16="http://schemas.microsoft.com/office/drawing/2014/main" id="{598E1C6E-EB3F-A1F7-443B-FF6867DEA798}"/>
              </a:ext>
            </a:extLst>
          </p:cNvPr>
          <p:cNvSpPr txBox="1"/>
          <p:nvPr/>
        </p:nvSpPr>
        <p:spPr>
          <a:xfrm>
            <a:off x="990074" y="1625600"/>
            <a:ext cx="7333845" cy="1651688"/>
          </a:xfrm>
          <a:prstGeom prst="rect">
            <a:avLst/>
          </a:prstGeom>
          <a:noFill/>
        </p:spPr>
        <p:txBody>
          <a:bodyPr wrap="square">
            <a:spAutoFit/>
          </a:bodyPr>
          <a:lstStyle/>
          <a:p>
            <a:pPr marL="0" lvl="0" indent="0" algn="l" rtl="0">
              <a:lnSpc>
                <a:spcPct val="150000"/>
              </a:lnSpc>
              <a:spcBef>
                <a:spcPts val="0"/>
              </a:spcBef>
              <a:spcAft>
                <a:spcPts val="0"/>
              </a:spcAft>
              <a:buNone/>
            </a:pPr>
            <a:r>
              <a:rPr lang="en-US" sz="1600" dirty="0">
                <a:solidFill>
                  <a:srgbClr val="F54994"/>
                </a:solidFill>
                <a:latin typeface="+mn-lt"/>
                <a:ea typeface="Libre Franklin"/>
                <a:cs typeface="Libre Franklin"/>
                <a:sym typeface="Libre Franklin"/>
              </a:rPr>
              <a:t>Random Forest</a:t>
            </a:r>
            <a:r>
              <a:rPr lang="en-US" sz="1600" b="0" u="none" dirty="0">
                <a:solidFill>
                  <a:srgbClr val="F54994"/>
                </a:solidFill>
                <a:latin typeface="+mn-lt"/>
                <a:ea typeface="Libre Franklin"/>
                <a:cs typeface="Libre Franklin"/>
                <a:sym typeface="Libre Franklin"/>
              </a:rPr>
              <a:t> is best as its training/testing accuracy is higher than others.</a:t>
            </a:r>
            <a:r>
              <a:rPr lang="en-US" sz="2000" b="0" i="0" dirty="0">
                <a:solidFill>
                  <a:srgbClr val="F54994"/>
                </a:solidFill>
                <a:effectLst/>
                <a:latin typeface="Söhne"/>
              </a:rPr>
              <a:t> </a:t>
            </a:r>
            <a:r>
              <a:rPr lang="en-US" sz="1600" b="0" i="0" dirty="0">
                <a:solidFill>
                  <a:srgbClr val="392AA9"/>
                </a:solidFill>
                <a:effectLst/>
                <a:latin typeface="+mn-lt"/>
              </a:rPr>
              <a:t>This project successfully developed a loan prediction system using machine learning techniques, aiming to enhance the accuracy and efficiency of loan approval processes in the banking and financial sector.</a:t>
            </a:r>
            <a:endParaRPr lang="en-US" sz="1600" b="0" u="none" dirty="0">
              <a:solidFill>
                <a:srgbClr val="392AA9"/>
              </a:solidFill>
              <a:latin typeface="+mn-lt"/>
              <a:ea typeface="Libre Franklin"/>
              <a:cs typeface="Libre Franklin"/>
              <a:sym typeface="Libre Franklin"/>
            </a:endParaRPr>
          </a:p>
        </p:txBody>
      </p:sp>
    </p:spTree>
    <p:extLst>
      <p:ext uri="{BB962C8B-B14F-4D97-AF65-F5344CB8AC3E}">
        <p14:creationId xmlns:p14="http://schemas.microsoft.com/office/powerpoint/2010/main" val="393302948"/>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7"/>
          <p:cNvSpPr txBox="1">
            <a:spLocks noGrp="1"/>
          </p:cNvSpPr>
          <p:nvPr>
            <p:ph type="title"/>
          </p:nvPr>
        </p:nvSpPr>
        <p:spPr>
          <a:xfrm>
            <a:off x="739100" y="2042100"/>
            <a:ext cx="3841500" cy="1059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latin typeface="+mn-lt"/>
              </a:rPr>
              <a:t>THANKS.</a:t>
            </a:r>
          </a:p>
        </p:txBody>
      </p:sp>
      <p:pic>
        <p:nvPicPr>
          <p:cNvPr id="419" name="Google Shape;419;p37"/>
          <p:cNvPicPr preferRelativeResize="0"/>
          <p:nvPr/>
        </p:nvPicPr>
        <p:blipFill>
          <a:blip r:embed="rId3">
            <a:alphaModFix/>
          </a:blip>
          <a:stretch>
            <a:fillRect/>
          </a:stretch>
        </p:blipFill>
        <p:spPr>
          <a:xfrm>
            <a:off x="4906175" y="1183213"/>
            <a:ext cx="3267150" cy="2777074"/>
          </a:xfrm>
          <a:prstGeom prst="rect">
            <a:avLst/>
          </a:prstGeom>
          <a:noFill/>
          <a:ln>
            <a:noFill/>
          </a:ln>
        </p:spPr>
      </p:pic>
      <p:grpSp>
        <p:nvGrpSpPr>
          <p:cNvPr id="420" name="Google Shape;420;p37"/>
          <p:cNvGrpSpPr/>
          <p:nvPr/>
        </p:nvGrpSpPr>
        <p:grpSpPr>
          <a:xfrm>
            <a:off x="1099625" y="656725"/>
            <a:ext cx="1560225" cy="676400"/>
            <a:chOff x="1099625" y="656725"/>
            <a:chExt cx="1560225" cy="676400"/>
          </a:xfrm>
        </p:grpSpPr>
        <p:sp>
          <p:nvSpPr>
            <p:cNvPr id="421" name="Google Shape;421;p37"/>
            <p:cNvSpPr/>
            <p:nvPr/>
          </p:nvSpPr>
          <p:spPr>
            <a:xfrm rot="10800000">
              <a:off x="2073050" y="656725"/>
              <a:ext cx="586800" cy="58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22" name="Google Shape;422;p37"/>
            <p:cNvSpPr/>
            <p:nvPr/>
          </p:nvSpPr>
          <p:spPr>
            <a:xfrm rot="10800000">
              <a:off x="1099625" y="1106325"/>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grpSp>
        <p:nvGrpSpPr>
          <p:cNvPr id="423" name="Google Shape;423;p37"/>
          <p:cNvGrpSpPr/>
          <p:nvPr/>
        </p:nvGrpSpPr>
        <p:grpSpPr>
          <a:xfrm>
            <a:off x="1397425" y="3751725"/>
            <a:ext cx="2068900" cy="648825"/>
            <a:chOff x="1397425" y="3751725"/>
            <a:chExt cx="2068900" cy="648825"/>
          </a:xfrm>
        </p:grpSpPr>
        <p:sp>
          <p:nvSpPr>
            <p:cNvPr id="424" name="Google Shape;424;p37"/>
            <p:cNvSpPr/>
            <p:nvPr/>
          </p:nvSpPr>
          <p:spPr>
            <a:xfrm rot="10800000">
              <a:off x="1397425" y="375172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25" name="Google Shape;425;p37"/>
            <p:cNvSpPr/>
            <p:nvPr/>
          </p:nvSpPr>
          <p:spPr>
            <a:xfrm rot="10800000">
              <a:off x="3124850" y="375172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26" name="Google Shape;426;p37"/>
            <p:cNvSpPr/>
            <p:nvPr/>
          </p:nvSpPr>
          <p:spPr>
            <a:xfrm rot="10800000">
              <a:off x="3388025" y="4322550"/>
              <a:ext cx="78300" cy="78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extLst>
      <p:ext uri="{BB962C8B-B14F-4D97-AF65-F5344CB8AC3E}">
        <p14:creationId xmlns:p14="http://schemas.microsoft.com/office/powerpoint/2010/main" val="316333873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8" name="Google Shape;298;p28"/>
          <p:cNvSpPr/>
          <p:nvPr/>
        </p:nvSpPr>
        <p:spPr>
          <a:xfrm rot="10800000">
            <a:off x="872475" y="8686875"/>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99" name="Google Shape;299;p28"/>
          <p:cNvSpPr/>
          <p:nvPr/>
        </p:nvSpPr>
        <p:spPr>
          <a:xfrm rot="10800000">
            <a:off x="237725" y="7323275"/>
            <a:ext cx="76200" cy="762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00" name="Google Shape;300;p28"/>
          <p:cNvSpPr/>
          <p:nvPr/>
        </p:nvSpPr>
        <p:spPr>
          <a:xfrm rot="10800000">
            <a:off x="8197575" y="3546875"/>
            <a:ext cx="586800" cy="58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01" name="Google Shape;301;p28"/>
          <p:cNvSpPr/>
          <p:nvPr/>
        </p:nvSpPr>
        <p:spPr>
          <a:xfrm rot="10800000">
            <a:off x="8784375" y="693235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02" name="Google Shape;302;p28"/>
          <p:cNvSpPr/>
          <p:nvPr/>
        </p:nvSpPr>
        <p:spPr>
          <a:xfrm rot="10800000">
            <a:off x="713225" y="428877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5" name="Google Shape;345;p32">
            <a:extLst>
              <a:ext uri="{FF2B5EF4-FFF2-40B4-BE49-F238E27FC236}">
                <a16:creationId xmlns:a16="http://schemas.microsoft.com/office/drawing/2014/main" id="{E4364E7D-C03A-0685-6A67-4178942565F1}"/>
              </a:ext>
            </a:extLst>
          </p:cNvPr>
          <p:cNvSpPr txBox="1">
            <a:spLocks/>
          </p:cNvSpPr>
          <p:nvPr/>
        </p:nvSpPr>
        <p:spPr>
          <a:xfrm>
            <a:off x="872400" y="5974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Sofia Sans SemiBold"/>
              <a:buNone/>
              <a:defRPr sz="4800" b="0" i="0" u="none" strike="noStrike" cap="none">
                <a:solidFill>
                  <a:schemeClr val="dk1"/>
                </a:solidFill>
                <a:latin typeface="Sofia Sans SemiBold"/>
                <a:ea typeface="Sofia Sans SemiBold"/>
                <a:cs typeface="Sofia Sans SemiBold"/>
                <a:sym typeface="Sofia Sans SemiBold"/>
              </a:defRPr>
            </a:lvl1pPr>
            <a:lvl2pPr marR="0" lvl="1"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2pPr>
            <a:lvl3pPr marR="0" lvl="2"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3pPr>
            <a:lvl4pPr marR="0" lvl="3"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4pPr>
            <a:lvl5pPr marR="0" lvl="4"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5pPr>
            <a:lvl6pPr marR="0" lvl="5"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6pPr>
            <a:lvl7pPr marR="0" lvl="6"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7pPr>
            <a:lvl8pPr marR="0" lvl="7"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8pPr>
            <a:lvl9pPr marR="0" lvl="8"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9pPr>
          </a:lstStyle>
          <a:p>
            <a:r>
              <a:rPr lang="en-US" sz="3200" dirty="0">
                <a:latin typeface="+mn-lt"/>
              </a:rPr>
              <a:t>REFERENCES</a:t>
            </a:r>
            <a:endParaRPr lang="en-US" dirty="0"/>
          </a:p>
        </p:txBody>
      </p:sp>
      <p:sp>
        <p:nvSpPr>
          <p:cNvPr id="8" name="TextBox 7">
            <a:extLst>
              <a:ext uri="{FF2B5EF4-FFF2-40B4-BE49-F238E27FC236}">
                <a16:creationId xmlns:a16="http://schemas.microsoft.com/office/drawing/2014/main" id="{285CFA6A-54AA-12C4-0BA6-2F853A3D097E}"/>
              </a:ext>
            </a:extLst>
          </p:cNvPr>
          <p:cNvSpPr txBox="1"/>
          <p:nvPr/>
        </p:nvSpPr>
        <p:spPr>
          <a:xfrm>
            <a:off x="1183640" y="1671911"/>
            <a:ext cx="6776720" cy="2461764"/>
          </a:xfrm>
          <a:prstGeom prst="rect">
            <a:avLst/>
          </a:prstGeom>
          <a:noFill/>
        </p:spPr>
        <p:txBody>
          <a:bodyPr wrap="square">
            <a:spAutoFit/>
          </a:bodyPr>
          <a:lstStyle/>
          <a:p>
            <a:pPr marL="0" marR="0" algn="just">
              <a:lnSpc>
                <a:spcPct val="107000"/>
              </a:lnSpc>
              <a:spcBef>
                <a:spcPts val="0"/>
              </a:spcBef>
              <a:spcAft>
                <a:spcPts val="800"/>
              </a:spcAft>
            </a:pPr>
            <a:r>
              <a:rPr lang="en-US" sz="1800" b="1" kern="100" dirty="0">
                <a:solidFill>
                  <a:srgbClr val="392AA9"/>
                </a:solidFill>
                <a:effectLst/>
                <a:latin typeface="+mn-lt"/>
                <a:ea typeface="Aptos" panose="020B0004020202020204" pitchFamily="34" charset="0"/>
                <a:cs typeface="Times New Roman" panose="02020603050405020304" pitchFamily="18" charset="0"/>
              </a:rPr>
              <a:t>DATASET:</a:t>
            </a:r>
            <a:r>
              <a:rPr lang="en-US" sz="1800" kern="100" dirty="0">
                <a:solidFill>
                  <a:srgbClr val="392AA9"/>
                </a:solidFill>
                <a:effectLst/>
                <a:latin typeface="+mn-lt"/>
                <a:ea typeface="Aptos" panose="020B0004020202020204" pitchFamily="34" charset="0"/>
                <a:cs typeface="Times New Roman" panose="02020603050405020304" pitchFamily="18" charset="0"/>
              </a:rPr>
              <a:t> </a:t>
            </a:r>
            <a:endParaRPr lang="en-US" sz="1400" kern="100" dirty="0">
              <a:solidFill>
                <a:srgbClr val="392AA9"/>
              </a:solidFill>
              <a:effectLst/>
              <a:latin typeface="+mn-lt"/>
              <a:ea typeface="Aptos" panose="020B0004020202020204" pitchFamily="34" charset="0"/>
              <a:cs typeface="Times New Roman" panose="02020603050405020304" pitchFamily="18" charset="0"/>
            </a:endParaRPr>
          </a:p>
          <a:p>
            <a:pPr marL="0" marR="0" algn="just">
              <a:lnSpc>
                <a:spcPct val="107000"/>
              </a:lnSpc>
              <a:spcBef>
                <a:spcPts val="0"/>
              </a:spcBef>
              <a:spcAft>
                <a:spcPts val="800"/>
              </a:spcAft>
            </a:pPr>
            <a:r>
              <a:rPr lang="en-US" sz="1400" u="sng" kern="100" dirty="0">
                <a:solidFill>
                  <a:srgbClr val="392AA9"/>
                </a:solidFill>
                <a:effectLst/>
                <a:latin typeface="+mn-lt"/>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https://www.kaggle.com/datasets/pravinmaurya69/loan-approval-prediction-dataset/data</a:t>
            </a:r>
            <a:endParaRPr lang="en-US" sz="1400" kern="100" dirty="0">
              <a:solidFill>
                <a:srgbClr val="392AA9"/>
              </a:solidFill>
              <a:effectLst/>
              <a:latin typeface="+mn-lt"/>
              <a:ea typeface="Aptos" panose="020B0004020202020204" pitchFamily="34" charset="0"/>
              <a:cs typeface="Times New Roman" panose="02020603050405020304" pitchFamily="18" charset="0"/>
            </a:endParaRPr>
          </a:p>
          <a:p>
            <a:pPr marL="0" marR="0" algn="just">
              <a:lnSpc>
                <a:spcPct val="107000"/>
              </a:lnSpc>
              <a:spcBef>
                <a:spcPts val="0"/>
              </a:spcBef>
              <a:spcAft>
                <a:spcPts val="800"/>
              </a:spcAft>
            </a:pPr>
            <a:r>
              <a:rPr lang="en-US" sz="1800" b="1" kern="100" dirty="0">
                <a:solidFill>
                  <a:srgbClr val="392AA9"/>
                </a:solidFill>
                <a:effectLst/>
                <a:latin typeface="+mn-lt"/>
                <a:ea typeface="Aptos" panose="020B0004020202020204" pitchFamily="34" charset="0"/>
                <a:cs typeface="Times New Roman" panose="02020603050405020304" pitchFamily="18" charset="0"/>
              </a:rPr>
              <a:t>RESEARCH PAPERS: </a:t>
            </a:r>
            <a:endParaRPr lang="en-US" sz="1400" kern="100" dirty="0">
              <a:solidFill>
                <a:srgbClr val="392AA9"/>
              </a:solidFill>
              <a:effectLst/>
              <a:latin typeface="+mn-lt"/>
              <a:ea typeface="Aptos" panose="020B0004020202020204" pitchFamily="34" charset="0"/>
              <a:cs typeface="Times New Roman" panose="02020603050405020304" pitchFamily="18" charset="0"/>
            </a:endParaRPr>
          </a:p>
          <a:p>
            <a:pPr marL="285750" marR="0" indent="-285750" algn="just">
              <a:lnSpc>
                <a:spcPct val="107000"/>
              </a:lnSpc>
              <a:spcBef>
                <a:spcPts val="0"/>
              </a:spcBef>
              <a:spcAft>
                <a:spcPts val="800"/>
              </a:spcAft>
              <a:buFont typeface="Arial" panose="020B0604020202020204" pitchFamily="34" charset="0"/>
              <a:buChar char="•"/>
            </a:pPr>
            <a:r>
              <a:rPr lang="en-US" sz="1400" u="sng" kern="100" dirty="0">
                <a:solidFill>
                  <a:srgbClr val="392AA9"/>
                </a:solidFill>
                <a:effectLst/>
                <a:latin typeface="+mn-lt"/>
                <a:ea typeface="Aptos" panose="020B000402020202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https://www.researchgate.net/publication/372909313_Prediction_of_Loan_Approval_in_Banks_using_Machine_Learning_Approach</a:t>
            </a:r>
            <a:endParaRPr lang="en-US" sz="1400" kern="100" dirty="0">
              <a:solidFill>
                <a:srgbClr val="392AA9"/>
              </a:solidFill>
              <a:effectLst/>
              <a:latin typeface="+mn-lt"/>
              <a:ea typeface="Aptos" panose="020B0004020202020204" pitchFamily="34" charset="0"/>
              <a:cs typeface="Times New Roman" panose="02020603050405020304" pitchFamily="18" charset="0"/>
            </a:endParaRPr>
          </a:p>
          <a:p>
            <a:pPr marL="285750" marR="0" indent="-285750" algn="just">
              <a:lnSpc>
                <a:spcPct val="107000"/>
              </a:lnSpc>
              <a:spcBef>
                <a:spcPts val="0"/>
              </a:spcBef>
              <a:spcAft>
                <a:spcPts val="800"/>
              </a:spcAft>
              <a:buFont typeface="Arial" panose="020B0604020202020204" pitchFamily="34" charset="0"/>
              <a:buChar char="•"/>
            </a:pPr>
            <a:r>
              <a:rPr lang="en-US" sz="1400" u="sng" kern="100" dirty="0">
                <a:solidFill>
                  <a:srgbClr val="392AA9"/>
                </a:solidFill>
                <a:effectLst/>
                <a:latin typeface="+mn-lt"/>
                <a:ea typeface="Aptos" panose="020B000402020202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https://www.researchgate.net/publication/357449126_THE_LOAN_PREDICTION_USING_MACHINE_LEARNING</a:t>
            </a:r>
            <a:endParaRPr lang="en-US" sz="1400" kern="100" dirty="0">
              <a:solidFill>
                <a:srgbClr val="392AA9"/>
              </a:solidFill>
              <a:effectLst/>
              <a:latin typeface="+mn-l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04841223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grpSp>
        <p:nvGrpSpPr>
          <p:cNvPr id="267" name="Google Shape;7099;p61">
            <a:extLst>
              <a:ext uri="{FF2B5EF4-FFF2-40B4-BE49-F238E27FC236}">
                <a16:creationId xmlns:a16="http://schemas.microsoft.com/office/drawing/2014/main" id="{87620E54-03AF-CB6D-F4B2-2CBED8F69092}"/>
              </a:ext>
            </a:extLst>
          </p:cNvPr>
          <p:cNvGrpSpPr/>
          <p:nvPr/>
        </p:nvGrpSpPr>
        <p:grpSpPr>
          <a:xfrm>
            <a:off x="1098791" y="3840275"/>
            <a:ext cx="978506" cy="891424"/>
            <a:chOff x="1277409" y="1961347"/>
            <a:chExt cx="420475" cy="383055"/>
          </a:xfrm>
        </p:grpSpPr>
        <p:sp>
          <p:nvSpPr>
            <p:cNvPr id="268" name="Google Shape;7100;p61">
              <a:extLst>
                <a:ext uri="{FF2B5EF4-FFF2-40B4-BE49-F238E27FC236}">
                  <a16:creationId xmlns:a16="http://schemas.microsoft.com/office/drawing/2014/main" id="{BF08CC63-0BEC-5241-B0B3-E3292697EC44}"/>
                </a:ext>
              </a:extLst>
            </p:cNvPr>
            <p:cNvSpPr/>
            <p:nvPr/>
          </p:nvSpPr>
          <p:spPr>
            <a:xfrm>
              <a:off x="1293244" y="2187288"/>
              <a:ext cx="108848" cy="47531"/>
            </a:xfrm>
            <a:custGeom>
              <a:avLst/>
              <a:gdLst/>
              <a:ahLst/>
              <a:cxnLst/>
              <a:rect l="l" t="t" r="r" b="b"/>
              <a:pathLst>
                <a:path w="4145" h="1810" extrusionOk="0">
                  <a:moveTo>
                    <a:pt x="1" y="1"/>
                  </a:moveTo>
                  <a:cubicBezTo>
                    <a:pt x="144" y="1034"/>
                    <a:pt x="1025" y="1809"/>
                    <a:pt x="2077" y="1809"/>
                  </a:cubicBezTo>
                  <a:cubicBezTo>
                    <a:pt x="3120" y="1809"/>
                    <a:pt x="4011" y="1034"/>
                    <a:pt x="4145" y="1"/>
                  </a:cubicBezTo>
                  <a:close/>
                </a:path>
              </a:pathLst>
            </a:custGeom>
            <a:solidFill>
              <a:srgbClr val="C3CD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7101;p61">
              <a:extLst>
                <a:ext uri="{FF2B5EF4-FFF2-40B4-BE49-F238E27FC236}">
                  <a16:creationId xmlns:a16="http://schemas.microsoft.com/office/drawing/2014/main" id="{9E85CA1C-5602-886D-A1CF-D8D700BA33F6}"/>
                </a:ext>
              </a:extLst>
            </p:cNvPr>
            <p:cNvSpPr/>
            <p:nvPr/>
          </p:nvSpPr>
          <p:spPr>
            <a:xfrm>
              <a:off x="1349650" y="2040049"/>
              <a:ext cx="63129" cy="140832"/>
            </a:xfrm>
            <a:custGeom>
              <a:avLst/>
              <a:gdLst/>
              <a:ahLst/>
              <a:cxnLst/>
              <a:rect l="l" t="t" r="r" b="b"/>
              <a:pathLst>
                <a:path w="2404" h="5363" extrusionOk="0">
                  <a:moveTo>
                    <a:pt x="307" y="1"/>
                  </a:moveTo>
                  <a:cubicBezTo>
                    <a:pt x="156" y="1"/>
                    <a:pt x="1" y="138"/>
                    <a:pt x="73" y="325"/>
                  </a:cubicBezTo>
                  <a:lnTo>
                    <a:pt x="1882" y="5206"/>
                  </a:lnTo>
                  <a:cubicBezTo>
                    <a:pt x="1921" y="5315"/>
                    <a:pt x="2008" y="5362"/>
                    <a:pt x="2097" y="5362"/>
                  </a:cubicBezTo>
                  <a:cubicBezTo>
                    <a:pt x="2248" y="5362"/>
                    <a:pt x="2404" y="5226"/>
                    <a:pt x="2331" y="5033"/>
                  </a:cubicBezTo>
                  <a:lnTo>
                    <a:pt x="523" y="162"/>
                  </a:lnTo>
                  <a:cubicBezTo>
                    <a:pt x="484" y="49"/>
                    <a:pt x="396" y="1"/>
                    <a:pt x="307" y="1"/>
                  </a:cubicBez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7102;p61">
              <a:extLst>
                <a:ext uri="{FF2B5EF4-FFF2-40B4-BE49-F238E27FC236}">
                  <a16:creationId xmlns:a16="http://schemas.microsoft.com/office/drawing/2014/main" id="{E7B65B9A-5A18-A85F-7F6F-A1F8976818B7}"/>
                </a:ext>
              </a:extLst>
            </p:cNvPr>
            <p:cNvSpPr/>
            <p:nvPr/>
          </p:nvSpPr>
          <p:spPr>
            <a:xfrm>
              <a:off x="1562907" y="2041493"/>
              <a:ext cx="62499" cy="139441"/>
            </a:xfrm>
            <a:custGeom>
              <a:avLst/>
              <a:gdLst/>
              <a:ahLst/>
              <a:cxnLst/>
              <a:rect l="l" t="t" r="r" b="b"/>
              <a:pathLst>
                <a:path w="2380" h="5310" extrusionOk="0">
                  <a:moveTo>
                    <a:pt x="2073" y="1"/>
                  </a:moveTo>
                  <a:cubicBezTo>
                    <a:pt x="1986" y="1"/>
                    <a:pt x="1899" y="47"/>
                    <a:pt x="1857" y="155"/>
                  </a:cubicBezTo>
                  <a:lnTo>
                    <a:pt x="48" y="4978"/>
                  </a:lnTo>
                  <a:cubicBezTo>
                    <a:pt x="1" y="5103"/>
                    <a:pt x="68" y="5246"/>
                    <a:pt x="192" y="5294"/>
                  </a:cubicBezTo>
                  <a:cubicBezTo>
                    <a:pt x="219" y="5305"/>
                    <a:pt x="248" y="5310"/>
                    <a:pt x="276" y="5310"/>
                  </a:cubicBezTo>
                  <a:cubicBezTo>
                    <a:pt x="375" y="5310"/>
                    <a:pt x="468" y="5248"/>
                    <a:pt x="498" y="5151"/>
                  </a:cubicBezTo>
                  <a:lnTo>
                    <a:pt x="2307" y="327"/>
                  </a:lnTo>
                  <a:cubicBezTo>
                    <a:pt x="2380" y="139"/>
                    <a:pt x="2225" y="1"/>
                    <a:pt x="2073" y="1"/>
                  </a:cubicBez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7103;p61">
              <a:extLst>
                <a:ext uri="{FF2B5EF4-FFF2-40B4-BE49-F238E27FC236}">
                  <a16:creationId xmlns:a16="http://schemas.microsoft.com/office/drawing/2014/main" id="{32CB7EF5-4890-5415-25F0-0F8319EB5338}"/>
                </a:ext>
              </a:extLst>
            </p:cNvPr>
            <p:cNvSpPr/>
            <p:nvPr/>
          </p:nvSpPr>
          <p:spPr>
            <a:xfrm>
              <a:off x="1624330" y="2041493"/>
              <a:ext cx="62919" cy="139309"/>
            </a:xfrm>
            <a:custGeom>
              <a:avLst/>
              <a:gdLst/>
              <a:ahLst/>
              <a:cxnLst/>
              <a:rect l="l" t="t" r="r" b="b"/>
              <a:pathLst>
                <a:path w="2396" h="5305" extrusionOk="0">
                  <a:moveTo>
                    <a:pt x="307" y="1"/>
                  </a:moveTo>
                  <a:cubicBezTo>
                    <a:pt x="155" y="1"/>
                    <a:pt x="0" y="139"/>
                    <a:pt x="73" y="327"/>
                  </a:cubicBezTo>
                  <a:lnTo>
                    <a:pt x="1872" y="5151"/>
                  </a:lnTo>
                  <a:cubicBezTo>
                    <a:pt x="1914" y="5259"/>
                    <a:pt x="2001" y="5305"/>
                    <a:pt x="2089" y="5305"/>
                  </a:cubicBezTo>
                  <a:cubicBezTo>
                    <a:pt x="2241" y="5305"/>
                    <a:pt x="2395" y="5167"/>
                    <a:pt x="2322" y="4978"/>
                  </a:cubicBezTo>
                  <a:lnTo>
                    <a:pt x="523" y="155"/>
                  </a:lnTo>
                  <a:cubicBezTo>
                    <a:pt x="481" y="47"/>
                    <a:pt x="394" y="1"/>
                    <a:pt x="307" y="1"/>
                  </a:cubicBez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7104;p61">
              <a:extLst>
                <a:ext uri="{FF2B5EF4-FFF2-40B4-BE49-F238E27FC236}">
                  <a16:creationId xmlns:a16="http://schemas.microsoft.com/office/drawing/2014/main" id="{4830797C-4C14-42A5-C92E-4981EA25F68D}"/>
                </a:ext>
              </a:extLst>
            </p:cNvPr>
            <p:cNvSpPr/>
            <p:nvPr/>
          </p:nvSpPr>
          <p:spPr>
            <a:xfrm>
              <a:off x="1351725" y="2013106"/>
              <a:ext cx="129357" cy="40257"/>
            </a:xfrm>
            <a:custGeom>
              <a:avLst/>
              <a:gdLst/>
              <a:ahLst/>
              <a:cxnLst/>
              <a:rect l="l" t="t" r="r" b="b"/>
              <a:pathLst>
                <a:path w="4926" h="1533" extrusionOk="0">
                  <a:moveTo>
                    <a:pt x="4587" y="0"/>
                  </a:moveTo>
                  <a:cubicBezTo>
                    <a:pt x="4563" y="0"/>
                    <a:pt x="4538" y="4"/>
                    <a:pt x="4511" y="11"/>
                  </a:cubicBezTo>
                  <a:cubicBezTo>
                    <a:pt x="1334" y="882"/>
                    <a:pt x="1114" y="968"/>
                    <a:pt x="310" y="1045"/>
                  </a:cubicBezTo>
                  <a:cubicBezTo>
                    <a:pt x="0" y="1063"/>
                    <a:pt x="12" y="1524"/>
                    <a:pt x="320" y="1524"/>
                  </a:cubicBezTo>
                  <a:cubicBezTo>
                    <a:pt x="326" y="1524"/>
                    <a:pt x="332" y="1524"/>
                    <a:pt x="338" y="1523"/>
                  </a:cubicBezTo>
                  <a:lnTo>
                    <a:pt x="358" y="1533"/>
                  </a:lnTo>
                  <a:cubicBezTo>
                    <a:pt x="1200" y="1447"/>
                    <a:pt x="1439" y="1351"/>
                    <a:pt x="4645" y="470"/>
                  </a:cubicBezTo>
                  <a:cubicBezTo>
                    <a:pt x="4925" y="392"/>
                    <a:pt x="4845" y="0"/>
                    <a:pt x="4587" y="0"/>
                  </a:cubicBezTo>
                  <a:close/>
                </a:path>
              </a:pathLst>
            </a:custGeom>
            <a:solidFill>
              <a:srgbClr val="465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7105;p61">
              <a:extLst>
                <a:ext uri="{FF2B5EF4-FFF2-40B4-BE49-F238E27FC236}">
                  <a16:creationId xmlns:a16="http://schemas.microsoft.com/office/drawing/2014/main" id="{8223142B-C468-52BD-FA5D-E04B8AF421EA}"/>
                </a:ext>
              </a:extLst>
            </p:cNvPr>
            <p:cNvSpPr/>
            <p:nvPr/>
          </p:nvSpPr>
          <p:spPr>
            <a:xfrm>
              <a:off x="1491191" y="2012344"/>
              <a:ext cx="133900" cy="41281"/>
            </a:xfrm>
            <a:custGeom>
              <a:avLst/>
              <a:gdLst/>
              <a:ahLst/>
              <a:cxnLst/>
              <a:rect l="l" t="t" r="r" b="b"/>
              <a:pathLst>
                <a:path w="5099" h="1572" extrusionOk="0">
                  <a:moveTo>
                    <a:pt x="341" y="1"/>
                  </a:moveTo>
                  <a:cubicBezTo>
                    <a:pt x="82" y="1"/>
                    <a:pt x="1" y="401"/>
                    <a:pt x="282" y="480"/>
                  </a:cubicBezTo>
                  <a:cubicBezTo>
                    <a:pt x="3631" y="1389"/>
                    <a:pt x="3861" y="1495"/>
                    <a:pt x="4741" y="1571"/>
                  </a:cubicBezTo>
                  <a:lnTo>
                    <a:pt x="4760" y="1571"/>
                  </a:lnTo>
                  <a:lnTo>
                    <a:pt x="4760" y="1562"/>
                  </a:lnTo>
                  <a:cubicBezTo>
                    <a:pt x="4767" y="1562"/>
                    <a:pt x="4773" y="1562"/>
                    <a:pt x="4779" y="1562"/>
                  </a:cubicBezTo>
                  <a:cubicBezTo>
                    <a:pt x="5077" y="1562"/>
                    <a:pt x="5099" y="1102"/>
                    <a:pt x="4780" y="1083"/>
                  </a:cubicBezTo>
                  <a:cubicBezTo>
                    <a:pt x="3957" y="1016"/>
                    <a:pt x="3765" y="930"/>
                    <a:pt x="415" y="11"/>
                  </a:cubicBezTo>
                  <a:cubicBezTo>
                    <a:pt x="389" y="4"/>
                    <a:pt x="364" y="1"/>
                    <a:pt x="341" y="1"/>
                  </a:cubicBezTo>
                  <a:close/>
                </a:path>
              </a:pathLst>
            </a:custGeom>
            <a:solidFill>
              <a:srgbClr val="465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7106;p61">
              <a:extLst>
                <a:ext uri="{FF2B5EF4-FFF2-40B4-BE49-F238E27FC236}">
                  <a16:creationId xmlns:a16="http://schemas.microsoft.com/office/drawing/2014/main" id="{9CA54D03-64E1-F415-D85B-94E165030AF5}"/>
                </a:ext>
              </a:extLst>
            </p:cNvPr>
            <p:cNvSpPr/>
            <p:nvPr/>
          </p:nvSpPr>
          <p:spPr>
            <a:xfrm>
              <a:off x="1474700" y="1961347"/>
              <a:ext cx="25157" cy="32195"/>
            </a:xfrm>
            <a:custGeom>
              <a:avLst/>
              <a:gdLst/>
              <a:ahLst/>
              <a:cxnLst/>
              <a:rect l="l" t="t" r="r" b="b"/>
              <a:pathLst>
                <a:path w="958" h="1226" extrusionOk="0">
                  <a:moveTo>
                    <a:pt x="335" y="1"/>
                  </a:moveTo>
                  <a:cubicBezTo>
                    <a:pt x="153" y="1"/>
                    <a:pt x="0" y="154"/>
                    <a:pt x="0" y="336"/>
                  </a:cubicBezTo>
                  <a:lnTo>
                    <a:pt x="0" y="1226"/>
                  </a:lnTo>
                  <a:cubicBezTo>
                    <a:pt x="144" y="1149"/>
                    <a:pt x="307" y="1102"/>
                    <a:pt x="479" y="1102"/>
                  </a:cubicBezTo>
                  <a:cubicBezTo>
                    <a:pt x="642" y="1102"/>
                    <a:pt x="804" y="1140"/>
                    <a:pt x="957" y="1226"/>
                  </a:cubicBezTo>
                  <a:lnTo>
                    <a:pt x="957" y="336"/>
                  </a:lnTo>
                  <a:cubicBezTo>
                    <a:pt x="957" y="154"/>
                    <a:pt x="804" y="1"/>
                    <a:pt x="622"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7107;p61">
              <a:extLst>
                <a:ext uri="{FF2B5EF4-FFF2-40B4-BE49-F238E27FC236}">
                  <a16:creationId xmlns:a16="http://schemas.microsoft.com/office/drawing/2014/main" id="{98106999-44CD-20B8-3C45-C89E67A32FF0}"/>
                </a:ext>
              </a:extLst>
            </p:cNvPr>
            <p:cNvSpPr/>
            <p:nvPr/>
          </p:nvSpPr>
          <p:spPr>
            <a:xfrm>
              <a:off x="1474700" y="2036503"/>
              <a:ext cx="24894" cy="259633"/>
            </a:xfrm>
            <a:custGeom>
              <a:avLst/>
              <a:gdLst/>
              <a:ahLst/>
              <a:cxnLst/>
              <a:rect l="l" t="t" r="r" b="b"/>
              <a:pathLst>
                <a:path w="948" h="9887" extrusionOk="0">
                  <a:moveTo>
                    <a:pt x="0" y="0"/>
                  </a:moveTo>
                  <a:lnTo>
                    <a:pt x="0" y="9887"/>
                  </a:lnTo>
                  <a:lnTo>
                    <a:pt x="948" y="9887"/>
                  </a:lnTo>
                  <a:lnTo>
                    <a:pt x="948" y="0"/>
                  </a:lnTo>
                  <a:cubicBezTo>
                    <a:pt x="799" y="82"/>
                    <a:pt x="637" y="123"/>
                    <a:pt x="474" y="123"/>
                  </a:cubicBezTo>
                  <a:cubicBezTo>
                    <a:pt x="311" y="123"/>
                    <a:pt x="149" y="82"/>
                    <a:pt x="0"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7108;p61">
              <a:extLst>
                <a:ext uri="{FF2B5EF4-FFF2-40B4-BE49-F238E27FC236}">
                  <a16:creationId xmlns:a16="http://schemas.microsoft.com/office/drawing/2014/main" id="{D1C3283D-57CA-671E-4CC4-53F549C36C99}"/>
                </a:ext>
              </a:extLst>
            </p:cNvPr>
            <p:cNvSpPr/>
            <p:nvPr/>
          </p:nvSpPr>
          <p:spPr>
            <a:xfrm>
              <a:off x="1474700" y="1961347"/>
              <a:ext cx="20877" cy="32195"/>
            </a:xfrm>
            <a:custGeom>
              <a:avLst/>
              <a:gdLst/>
              <a:ahLst/>
              <a:cxnLst/>
              <a:rect l="l" t="t" r="r" b="b"/>
              <a:pathLst>
                <a:path w="795" h="1226" extrusionOk="0">
                  <a:moveTo>
                    <a:pt x="326" y="1"/>
                  </a:moveTo>
                  <a:cubicBezTo>
                    <a:pt x="144" y="1"/>
                    <a:pt x="0" y="154"/>
                    <a:pt x="0" y="336"/>
                  </a:cubicBezTo>
                  <a:lnTo>
                    <a:pt x="0" y="1226"/>
                  </a:lnTo>
                  <a:cubicBezTo>
                    <a:pt x="144" y="1140"/>
                    <a:pt x="309" y="1097"/>
                    <a:pt x="475" y="1097"/>
                  </a:cubicBezTo>
                  <a:cubicBezTo>
                    <a:pt x="531" y="1097"/>
                    <a:pt x="587" y="1102"/>
                    <a:pt x="642" y="1111"/>
                  </a:cubicBezTo>
                  <a:lnTo>
                    <a:pt x="642" y="326"/>
                  </a:lnTo>
                  <a:cubicBezTo>
                    <a:pt x="642" y="221"/>
                    <a:pt x="699" y="116"/>
                    <a:pt x="795" y="58"/>
                  </a:cubicBezTo>
                  <a:cubicBezTo>
                    <a:pt x="737" y="20"/>
                    <a:pt x="680" y="1"/>
                    <a:pt x="622"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7109;p61">
              <a:extLst>
                <a:ext uri="{FF2B5EF4-FFF2-40B4-BE49-F238E27FC236}">
                  <a16:creationId xmlns:a16="http://schemas.microsoft.com/office/drawing/2014/main" id="{D18E8864-3BB7-DBD6-4AE3-23EBB0B6D9D9}"/>
                </a:ext>
              </a:extLst>
            </p:cNvPr>
            <p:cNvSpPr/>
            <p:nvPr/>
          </p:nvSpPr>
          <p:spPr>
            <a:xfrm>
              <a:off x="1474700" y="2036503"/>
              <a:ext cx="16596" cy="259633"/>
            </a:xfrm>
            <a:custGeom>
              <a:avLst/>
              <a:gdLst/>
              <a:ahLst/>
              <a:cxnLst/>
              <a:rect l="l" t="t" r="r" b="b"/>
              <a:pathLst>
                <a:path w="632" h="9887" extrusionOk="0">
                  <a:moveTo>
                    <a:pt x="0" y="0"/>
                  </a:moveTo>
                  <a:lnTo>
                    <a:pt x="0" y="9887"/>
                  </a:lnTo>
                  <a:lnTo>
                    <a:pt x="632" y="9887"/>
                  </a:lnTo>
                  <a:lnTo>
                    <a:pt x="632" y="115"/>
                  </a:lnTo>
                  <a:cubicBezTo>
                    <a:pt x="584" y="115"/>
                    <a:pt x="527" y="125"/>
                    <a:pt x="479" y="125"/>
                  </a:cubicBezTo>
                  <a:cubicBezTo>
                    <a:pt x="307" y="125"/>
                    <a:pt x="144" y="77"/>
                    <a:pt x="0"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7110;p61">
              <a:extLst>
                <a:ext uri="{FF2B5EF4-FFF2-40B4-BE49-F238E27FC236}">
                  <a16:creationId xmlns:a16="http://schemas.microsoft.com/office/drawing/2014/main" id="{F6D74F8D-12DB-C6FF-B6C9-B733517ED9BF}"/>
                </a:ext>
              </a:extLst>
            </p:cNvPr>
            <p:cNvSpPr/>
            <p:nvPr/>
          </p:nvSpPr>
          <p:spPr>
            <a:xfrm>
              <a:off x="1551852" y="2161921"/>
              <a:ext cx="145796" cy="25393"/>
            </a:xfrm>
            <a:custGeom>
              <a:avLst/>
              <a:gdLst/>
              <a:ahLst/>
              <a:cxnLst/>
              <a:rect l="l" t="t" r="r" b="b"/>
              <a:pathLst>
                <a:path w="5552" h="967" extrusionOk="0">
                  <a:moveTo>
                    <a:pt x="412" y="0"/>
                  </a:moveTo>
                  <a:cubicBezTo>
                    <a:pt x="182" y="0"/>
                    <a:pt x="0" y="182"/>
                    <a:pt x="0" y="402"/>
                  </a:cubicBezTo>
                  <a:lnTo>
                    <a:pt x="0" y="565"/>
                  </a:lnTo>
                  <a:cubicBezTo>
                    <a:pt x="0" y="785"/>
                    <a:pt x="182" y="967"/>
                    <a:pt x="412" y="967"/>
                  </a:cubicBezTo>
                  <a:lnTo>
                    <a:pt x="5149" y="967"/>
                  </a:lnTo>
                  <a:cubicBezTo>
                    <a:pt x="5369" y="967"/>
                    <a:pt x="5551" y="785"/>
                    <a:pt x="5551" y="565"/>
                  </a:cubicBezTo>
                  <a:lnTo>
                    <a:pt x="5551" y="402"/>
                  </a:lnTo>
                  <a:cubicBezTo>
                    <a:pt x="5551" y="182"/>
                    <a:pt x="5369" y="0"/>
                    <a:pt x="5149" y="0"/>
                  </a:cubicBezTo>
                  <a:close/>
                </a:path>
              </a:pathLst>
            </a:custGeom>
            <a:solidFill>
              <a:srgbClr val="AAB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7111;p61">
              <a:extLst>
                <a:ext uri="{FF2B5EF4-FFF2-40B4-BE49-F238E27FC236}">
                  <a16:creationId xmlns:a16="http://schemas.microsoft.com/office/drawing/2014/main" id="{AC30973C-AA94-1A62-EE11-BAEBD8E53312}"/>
                </a:ext>
              </a:extLst>
            </p:cNvPr>
            <p:cNvSpPr/>
            <p:nvPr/>
          </p:nvSpPr>
          <p:spPr>
            <a:xfrm>
              <a:off x="1551852" y="2166175"/>
              <a:ext cx="146032" cy="21139"/>
            </a:xfrm>
            <a:custGeom>
              <a:avLst/>
              <a:gdLst/>
              <a:ahLst/>
              <a:cxnLst/>
              <a:rect l="l" t="t" r="r" b="b"/>
              <a:pathLst>
                <a:path w="5561" h="805" extrusionOk="0">
                  <a:moveTo>
                    <a:pt x="87" y="1"/>
                  </a:moveTo>
                  <a:cubicBezTo>
                    <a:pt x="29" y="68"/>
                    <a:pt x="0" y="154"/>
                    <a:pt x="0" y="240"/>
                  </a:cubicBezTo>
                  <a:lnTo>
                    <a:pt x="0" y="393"/>
                  </a:lnTo>
                  <a:cubicBezTo>
                    <a:pt x="0" y="623"/>
                    <a:pt x="182" y="805"/>
                    <a:pt x="412" y="805"/>
                  </a:cubicBezTo>
                  <a:lnTo>
                    <a:pt x="5149" y="805"/>
                  </a:lnTo>
                  <a:cubicBezTo>
                    <a:pt x="5379" y="805"/>
                    <a:pt x="5561" y="623"/>
                    <a:pt x="5561" y="393"/>
                  </a:cubicBezTo>
                  <a:lnTo>
                    <a:pt x="5561" y="240"/>
                  </a:lnTo>
                  <a:cubicBezTo>
                    <a:pt x="5561" y="154"/>
                    <a:pt x="5532" y="68"/>
                    <a:pt x="5475" y="1"/>
                  </a:cubicBezTo>
                  <a:cubicBezTo>
                    <a:pt x="5398" y="96"/>
                    <a:pt x="5283" y="163"/>
                    <a:pt x="5149" y="163"/>
                  </a:cubicBezTo>
                  <a:lnTo>
                    <a:pt x="412" y="163"/>
                  </a:lnTo>
                  <a:cubicBezTo>
                    <a:pt x="278" y="163"/>
                    <a:pt x="163" y="96"/>
                    <a:pt x="87" y="1"/>
                  </a:cubicBezTo>
                  <a:close/>
                </a:path>
              </a:pathLst>
            </a:custGeom>
            <a:solidFill>
              <a:srgbClr val="98A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7112;p61">
              <a:extLst>
                <a:ext uri="{FF2B5EF4-FFF2-40B4-BE49-F238E27FC236}">
                  <a16:creationId xmlns:a16="http://schemas.microsoft.com/office/drawing/2014/main" id="{69D25545-D091-BC00-7991-A9CB82862936}"/>
                </a:ext>
              </a:extLst>
            </p:cNvPr>
            <p:cNvSpPr/>
            <p:nvPr/>
          </p:nvSpPr>
          <p:spPr>
            <a:xfrm>
              <a:off x="1572965" y="2187288"/>
              <a:ext cx="108848" cy="47531"/>
            </a:xfrm>
            <a:custGeom>
              <a:avLst/>
              <a:gdLst/>
              <a:ahLst/>
              <a:cxnLst/>
              <a:rect l="l" t="t" r="r" b="b"/>
              <a:pathLst>
                <a:path w="4145" h="1810" extrusionOk="0">
                  <a:moveTo>
                    <a:pt x="0" y="1"/>
                  </a:moveTo>
                  <a:cubicBezTo>
                    <a:pt x="144" y="1034"/>
                    <a:pt x="1024" y="1809"/>
                    <a:pt x="2077" y="1809"/>
                  </a:cubicBezTo>
                  <a:cubicBezTo>
                    <a:pt x="3120" y="1809"/>
                    <a:pt x="4010" y="1034"/>
                    <a:pt x="4144" y="1"/>
                  </a:cubicBezTo>
                  <a:close/>
                </a:path>
              </a:pathLst>
            </a:custGeom>
            <a:solidFill>
              <a:srgbClr val="C3CD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7113;p61">
              <a:extLst>
                <a:ext uri="{FF2B5EF4-FFF2-40B4-BE49-F238E27FC236}">
                  <a16:creationId xmlns:a16="http://schemas.microsoft.com/office/drawing/2014/main" id="{212BA79A-0266-244C-7A39-0031387C0331}"/>
                </a:ext>
              </a:extLst>
            </p:cNvPr>
            <p:cNvSpPr/>
            <p:nvPr/>
          </p:nvSpPr>
          <p:spPr>
            <a:xfrm>
              <a:off x="1293244" y="2187288"/>
              <a:ext cx="67121" cy="47531"/>
            </a:xfrm>
            <a:custGeom>
              <a:avLst/>
              <a:gdLst/>
              <a:ahLst/>
              <a:cxnLst/>
              <a:rect l="l" t="t" r="r" b="b"/>
              <a:pathLst>
                <a:path w="2556" h="1810" extrusionOk="0">
                  <a:moveTo>
                    <a:pt x="1" y="1"/>
                  </a:moveTo>
                  <a:cubicBezTo>
                    <a:pt x="149" y="1059"/>
                    <a:pt x="1048" y="1810"/>
                    <a:pt x="2067" y="1810"/>
                  </a:cubicBezTo>
                  <a:cubicBezTo>
                    <a:pt x="2228" y="1810"/>
                    <a:pt x="2392" y="1791"/>
                    <a:pt x="2556" y="1752"/>
                  </a:cubicBezTo>
                  <a:cubicBezTo>
                    <a:pt x="1714" y="1551"/>
                    <a:pt x="1082" y="862"/>
                    <a:pt x="967" y="1"/>
                  </a:cubicBezTo>
                  <a:close/>
                </a:path>
              </a:pathLst>
            </a:custGeom>
            <a:solidFill>
              <a:srgbClr val="AAB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7114;p61">
              <a:extLst>
                <a:ext uri="{FF2B5EF4-FFF2-40B4-BE49-F238E27FC236}">
                  <a16:creationId xmlns:a16="http://schemas.microsoft.com/office/drawing/2014/main" id="{399C9143-EEC3-9CFB-F31E-3B3AB165F80F}"/>
                </a:ext>
              </a:extLst>
            </p:cNvPr>
            <p:cNvSpPr/>
            <p:nvPr/>
          </p:nvSpPr>
          <p:spPr>
            <a:xfrm>
              <a:off x="1572965" y="2187288"/>
              <a:ext cx="67121" cy="47531"/>
            </a:xfrm>
            <a:custGeom>
              <a:avLst/>
              <a:gdLst/>
              <a:ahLst/>
              <a:cxnLst/>
              <a:rect l="l" t="t" r="r" b="b"/>
              <a:pathLst>
                <a:path w="2556" h="1810" extrusionOk="0">
                  <a:moveTo>
                    <a:pt x="0" y="1"/>
                  </a:moveTo>
                  <a:cubicBezTo>
                    <a:pt x="141" y="1059"/>
                    <a:pt x="1045" y="1810"/>
                    <a:pt x="2066" y="1810"/>
                  </a:cubicBezTo>
                  <a:cubicBezTo>
                    <a:pt x="2227" y="1810"/>
                    <a:pt x="2391" y="1791"/>
                    <a:pt x="2556" y="1752"/>
                  </a:cubicBezTo>
                  <a:cubicBezTo>
                    <a:pt x="1713" y="1551"/>
                    <a:pt x="1082" y="862"/>
                    <a:pt x="967" y="1"/>
                  </a:cubicBezTo>
                  <a:close/>
                </a:path>
              </a:pathLst>
            </a:custGeom>
            <a:solidFill>
              <a:srgbClr val="AAB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7115;p61">
              <a:extLst>
                <a:ext uri="{FF2B5EF4-FFF2-40B4-BE49-F238E27FC236}">
                  <a16:creationId xmlns:a16="http://schemas.microsoft.com/office/drawing/2014/main" id="{70AC68AB-CA3E-401F-E1A2-515ABF5E0045}"/>
                </a:ext>
              </a:extLst>
            </p:cNvPr>
            <p:cNvSpPr/>
            <p:nvPr/>
          </p:nvSpPr>
          <p:spPr>
            <a:xfrm>
              <a:off x="1333211" y="2029466"/>
              <a:ext cx="34191" cy="33954"/>
            </a:xfrm>
            <a:custGeom>
              <a:avLst/>
              <a:gdLst/>
              <a:ahLst/>
              <a:cxnLst/>
              <a:rect l="l" t="t" r="r" b="b"/>
              <a:pathLst>
                <a:path w="1302" h="1293" extrusionOk="0">
                  <a:moveTo>
                    <a:pt x="651" y="1"/>
                  </a:moveTo>
                  <a:cubicBezTo>
                    <a:pt x="297" y="1"/>
                    <a:pt x="0" y="288"/>
                    <a:pt x="0" y="651"/>
                  </a:cubicBezTo>
                  <a:cubicBezTo>
                    <a:pt x="0" y="1005"/>
                    <a:pt x="297" y="1293"/>
                    <a:pt x="651" y="1293"/>
                  </a:cubicBezTo>
                  <a:cubicBezTo>
                    <a:pt x="1005" y="1293"/>
                    <a:pt x="1302" y="1005"/>
                    <a:pt x="1302" y="651"/>
                  </a:cubicBezTo>
                  <a:cubicBezTo>
                    <a:pt x="1302" y="288"/>
                    <a:pt x="1005" y="1"/>
                    <a:pt x="651" y="1"/>
                  </a:cubicBezTo>
                  <a:close/>
                </a:path>
              </a:pathLst>
            </a:custGeom>
            <a:solidFill>
              <a:srgbClr val="C3CD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7116;p61">
              <a:extLst>
                <a:ext uri="{FF2B5EF4-FFF2-40B4-BE49-F238E27FC236}">
                  <a16:creationId xmlns:a16="http://schemas.microsoft.com/office/drawing/2014/main" id="{FED76964-8B11-1281-1D73-87F179D436B0}"/>
                </a:ext>
              </a:extLst>
            </p:cNvPr>
            <p:cNvSpPr/>
            <p:nvPr/>
          </p:nvSpPr>
          <p:spPr>
            <a:xfrm>
              <a:off x="1607891" y="2029466"/>
              <a:ext cx="33954" cy="33954"/>
            </a:xfrm>
            <a:custGeom>
              <a:avLst/>
              <a:gdLst/>
              <a:ahLst/>
              <a:cxnLst/>
              <a:rect l="l" t="t" r="r" b="b"/>
              <a:pathLst>
                <a:path w="1293" h="1293" extrusionOk="0">
                  <a:moveTo>
                    <a:pt x="642" y="1"/>
                  </a:moveTo>
                  <a:cubicBezTo>
                    <a:pt x="288" y="1"/>
                    <a:pt x="1" y="288"/>
                    <a:pt x="1" y="651"/>
                  </a:cubicBezTo>
                  <a:cubicBezTo>
                    <a:pt x="1" y="1005"/>
                    <a:pt x="288" y="1293"/>
                    <a:pt x="642" y="1293"/>
                  </a:cubicBezTo>
                  <a:cubicBezTo>
                    <a:pt x="1005" y="1293"/>
                    <a:pt x="1293" y="1005"/>
                    <a:pt x="1293" y="651"/>
                  </a:cubicBezTo>
                  <a:cubicBezTo>
                    <a:pt x="1293" y="288"/>
                    <a:pt x="1005" y="1"/>
                    <a:pt x="642" y="1"/>
                  </a:cubicBezTo>
                  <a:close/>
                </a:path>
              </a:pathLst>
            </a:custGeom>
            <a:solidFill>
              <a:srgbClr val="C3CD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7117;p61">
              <a:extLst>
                <a:ext uri="{FF2B5EF4-FFF2-40B4-BE49-F238E27FC236}">
                  <a16:creationId xmlns:a16="http://schemas.microsoft.com/office/drawing/2014/main" id="{0210C438-A39A-E396-0B27-86ECEC7ECB1A}"/>
                </a:ext>
              </a:extLst>
            </p:cNvPr>
            <p:cNvSpPr/>
            <p:nvPr/>
          </p:nvSpPr>
          <p:spPr>
            <a:xfrm>
              <a:off x="1428456" y="2293589"/>
              <a:ext cx="117382" cy="27941"/>
            </a:xfrm>
            <a:custGeom>
              <a:avLst/>
              <a:gdLst/>
              <a:ahLst/>
              <a:cxnLst/>
              <a:rect l="l" t="t" r="r" b="b"/>
              <a:pathLst>
                <a:path w="4470" h="1064" extrusionOk="0">
                  <a:moveTo>
                    <a:pt x="402" y="1"/>
                  </a:moveTo>
                  <a:cubicBezTo>
                    <a:pt x="182" y="1"/>
                    <a:pt x="0" y="183"/>
                    <a:pt x="0" y="403"/>
                  </a:cubicBezTo>
                  <a:lnTo>
                    <a:pt x="0" y="1063"/>
                  </a:lnTo>
                  <a:lnTo>
                    <a:pt x="4470" y="1063"/>
                  </a:lnTo>
                  <a:lnTo>
                    <a:pt x="4470" y="403"/>
                  </a:lnTo>
                  <a:cubicBezTo>
                    <a:pt x="4470" y="183"/>
                    <a:pt x="4288" y="1"/>
                    <a:pt x="4068" y="1"/>
                  </a:cubicBezTo>
                  <a:close/>
                </a:path>
              </a:pathLst>
            </a:custGeom>
            <a:solidFill>
              <a:srgbClr val="465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7118;p61">
              <a:extLst>
                <a:ext uri="{FF2B5EF4-FFF2-40B4-BE49-F238E27FC236}">
                  <a16:creationId xmlns:a16="http://schemas.microsoft.com/office/drawing/2014/main" id="{B589AB0F-E711-00EC-2483-60FA3E59BFA1}"/>
                </a:ext>
              </a:extLst>
            </p:cNvPr>
            <p:cNvSpPr/>
            <p:nvPr/>
          </p:nvSpPr>
          <p:spPr>
            <a:xfrm>
              <a:off x="1428456" y="2302150"/>
              <a:ext cx="117382" cy="19380"/>
            </a:xfrm>
            <a:custGeom>
              <a:avLst/>
              <a:gdLst/>
              <a:ahLst/>
              <a:cxnLst/>
              <a:rect l="l" t="t" r="r" b="b"/>
              <a:pathLst>
                <a:path w="4470" h="738" extrusionOk="0">
                  <a:moveTo>
                    <a:pt x="10" y="0"/>
                  </a:moveTo>
                  <a:cubicBezTo>
                    <a:pt x="0" y="19"/>
                    <a:pt x="0" y="48"/>
                    <a:pt x="0" y="77"/>
                  </a:cubicBezTo>
                  <a:lnTo>
                    <a:pt x="0" y="737"/>
                  </a:lnTo>
                  <a:lnTo>
                    <a:pt x="4470" y="737"/>
                  </a:lnTo>
                  <a:lnTo>
                    <a:pt x="4470" y="77"/>
                  </a:lnTo>
                  <a:cubicBezTo>
                    <a:pt x="4470" y="48"/>
                    <a:pt x="4470" y="19"/>
                    <a:pt x="4460" y="0"/>
                  </a:cubicBezTo>
                  <a:close/>
                </a:path>
              </a:pathLst>
            </a:custGeom>
            <a:solidFill>
              <a:srgbClr val="465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7119;p61">
              <a:extLst>
                <a:ext uri="{FF2B5EF4-FFF2-40B4-BE49-F238E27FC236}">
                  <a16:creationId xmlns:a16="http://schemas.microsoft.com/office/drawing/2014/main" id="{290E48A4-3F51-D6EE-6777-EB73DA984259}"/>
                </a:ext>
              </a:extLst>
            </p:cNvPr>
            <p:cNvSpPr/>
            <p:nvPr/>
          </p:nvSpPr>
          <p:spPr>
            <a:xfrm>
              <a:off x="1414381" y="2318982"/>
              <a:ext cx="146032" cy="25420"/>
            </a:xfrm>
            <a:custGeom>
              <a:avLst/>
              <a:gdLst/>
              <a:ahLst/>
              <a:cxnLst/>
              <a:rect l="l" t="t" r="r" b="b"/>
              <a:pathLst>
                <a:path w="5561" h="968" extrusionOk="0">
                  <a:moveTo>
                    <a:pt x="412" y="0"/>
                  </a:moveTo>
                  <a:cubicBezTo>
                    <a:pt x="182" y="0"/>
                    <a:pt x="0" y="182"/>
                    <a:pt x="0" y="402"/>
                  </a:cubicBezTo>
                  <a:lnTo>
                    <a:pt x="0" y="565"/>
                  </a:lnTo>
                  <a:cubicBezTo>
                    <a:pt x="0" y="785"/>
                    <a:pt x="182" y="967"/>
                    <a:pt x="412" y="967"/>
                  </a:cubicBezTo>
                  <a:lnTo>
                    <a:pt x="5149" y="967"/>
                  </a:lnTo>
                  <a:cubicBezTo>
                    <a:pt x="5369" y="967"/>
                    <a:pt x="5551" y="785"/>
                    <a:pt x="5561" y="565"/>
                  </a:cubicBezTo>
                  <a:lnTo>
                    <a:pt x="5561" y="402"/>
                  </a:lnTo>
                  <a:cubicBezTo>
                    <a:pt x="5551" y="182"/>
                    <a:pt x="5369" y="0"/>
                    <a:pt x="5149" y="0"/>
                  </a:cubicBezTo>
                  <a:close/>
                </a:path>
              </a:pathLst>
            </a:custGeom>
            <a:solidFill>
              <a:srgbClr val="4B63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7120;p61">
              <a:extLst>
                <a:ext uri="{FF2B5EF4-FFF2-40B4-BE49-F238E27FC236}">
                  <a16:creationId xmlns:a16="http://schemas.microsoft.com/office/drawing/2014/main" id="{9810A526-A6BA-6631-23DD-B13B2B2518DF}"/>
                </a:ext>
              </a:extLst>
            </p:cNvPr>
            <p:cNvSpPr/>
            <p:nvPr/>
          </p:nvSpPr>
          <p:spPr>
            <a:xfrm>
              <a:off x="1414381" y="2323263"/>
              <a:ext cx="146032" cy="21139"/>
            </a:xfrm>
            <a:custGeom>
              <a:avLst/>
              <a:gdLst/>
              <a:ahLst/>
              <a:cxnLst/>
              <a:rect l="l" t="t" r="r" b="b"/>
              <a:pathLst>
                <a:path w="5561" h="805" extrusionOk="0">
                  <a:moveTo>
                    <a:pt x="87" y="0"/>
                  </a:moveTo>
                  <a:cubicBezTo>
                    <a:pt x="29" y="67"/>
                    <a:pt x="0" y="153"/>
                    <a:pt x="0" y="239"/>
                  </a:cubicBezTo>
                  <a:lnTo>
                    <a:pt x="0" y="393"/>
                  </a:lnTo>
                  <a:cubicBezTo>
                    <a:pt x="0" y="622"/>
                    <a:pt x="182" y="804"/>
                    <a:pt x="412" y="804"/>
                  </a:cubicBezTo>
                  <a:lnTo>
                    <a:pt x="5149" y="804"/>
                  </a:lnTo>
                  <a:cubicBezTo>
                    <a:pt x="5379" y="804"/>
                    <a:pt x="5561" y="622"/>
                    <a:pt x="5561" y="393"/>
                  </a:cubicBezTo>
                  <a:lnTo>
                    <a:pt x="5561" y="239"/>
                  </a:lnTo>
                  <a:cubicBezTo>
                    <a:pt x="5561" y="153"/>
                    <a:pt x="5532" y="67"/>
                    <a:pt x="5475" y="0"/>
                  </a:cubicBezTo>
                  <a:cubicBezTo>
                    <a:pt x="5398" y="105"/>
                    <a:pt x="5274" y="163"/>
                    <a:pt x="5149" y="163"/>
                  </a:cubicBezTo>
                  <a:lnTo>
                    <a:pt x="412" y="163"/>
                  </a:lnTo>
                  <a:cubicBezTo>
                    <a:pt x="278" y="163"/>
                    <a:pt x="163" y="105"/>
                    <a:pt x="87" y="0"/>
                  </a:cubicBezTo>
                  <a:close/>
                </a:path>
              </a:pathLst>
            </a:custGeom>
            <a:solidFill>
              <a:srgbClr val="465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7121;p61">
              <a:extLst>
                <a:ext uri="{FF2B5EF4-FFF2-40B4-BE49-F238E27FC236}">
                  <a16:creationId xmlns:a16="http://schemas.microsoft.com/office/drawing/2014/main" id="{8CC2F33B-1556-9EC3-D717-74D4F1F5D107}"/>
                </a:ext>
              </a:extLst>
            </p:cNvPr>
            <p:cNvSpPr/>
            <p:nvPr/>
          </p:nvSpPr>
          <p:spPr>
            <a:xfrm>
              <a:off x="1462384" y="1990260"/>
              <a:ext cx="49526" cy="49526"/>
            </a:xfrm>
            <a:custGeom>
              <a:avLst/>
              <a:gdLst/>
              <a:ahLst/>
              <a:cxnLst/>
              <a:rect l="l" t="t" r="r" b="b"/>
              <a:pathLst>
                <a:path w="1886" h="1886" extrusionOk="0">
                  <a:moveTo>
                    <a:pt x="938" y="1"/>
                  </a:moveTo>
                  <a:cubicBezTo>
                    <a:pt x="421" y="1"/>
                    <a:pt x="0" y="422"/>
                    <a:pt x="0" y="938"/>
                  </a:cubicBezTo>
                  <a:cubicBezTo>
                    <a:pt x="0" y="1465"/>
                    <a:pt x="421" y="1886"/>
                    <a:pt x="938" y="1886"/>
                  </a:cubicBezTo>
                  <a:cubicBezTo>
                    <a:pt x="1465" y="1886"/>
                    <a:pt x="1886" y="1465"/>
                    <a:pt x="1886" y="938"/>
                  </a:cubicBezTo>
                  <a:cubicBezTo>
                    <a:pt x="1886" y="422"/>
                    <a:pt x="1465" y="1"/>
                    <a:pt x="938" y="1"/>
                  </a:cubicBezTo>
                  <a:close/>
                </a:path>
              </a:pathLst>
            </a:custGeom>
            <a:solidFill>
              <a:srgbClr val="C3CD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7122;p61">
              <a:extLst>
                <a:ext uri="{FF2B5EF4-FFF2-40B4-BE49-F238E27FC236}">
                  <a16:creationId xmlns:a16="http://schemas.microsoft.com/office/drawing/2014/main" id="{0A0A08B3-39F9-8400-0E8E-9CF4DB02DEA2}"/>
                </a:ext>
              </a:extLst>
            </p:cNvPr>
            <p:cNvSpPr/>
            <p:nvPr/>
          </p:nvSpPr>
          <p:spPr>
            <a:xfrm>
              <a:off x="1333211" y="2029571"/>
              <a:ext cx="29674" cy="33980"/>
            </a:xfrm>
            <a:custGeom>
              <a:avLst/>
              <a:gdLst/>
              <a:ahLst/>
              <a:cxnLst/>
              <a:rect l="l" t="t" r="r" b="b"/>
              <a:pathLst>
                <a:path w="1130" h="1294" extrusionOk="0">
                  <a:moveTo>
                    <a:pt x="654" y="1"/>
                  </a:moveTo>
                  <a:cubicBezTo>
                    <a:pt x="322" y="1"/>
                    <a:pt x="0" y="255"/>
                    <a:pt x="0" y="647"/>
                  </a:cubicBezTo>
                  <a:cubicBezTo>
                    <a:pt x="0" y="1040"/>
                    <a:pt x="322" y="1294"/>
                    <a:pt x="654" y="1294"/>
                  </a:cubicBezTo>
                  <a:cubicBezTo>
                    <a:pt x="824" y="1294"/>
                    <a:pt x="997" y="1227"/>
                    <a:pt x="1130" y="1078"/>
                  </a:cubicBezTo>
                  <a:cubicBezTo>
                    <a:pt x="1024" y="963"/>
                    <a:pt x="967" y="810"/>
                    <a:pt x="967" y="647"/>
                  </a:cubicBezTo>
                  <a:cubicBezTo>
                    <a:pt x="967" y="485"/>
                    <a:pt x="1024" y="331"/>
                    <a:pt x="1130" y="217"/>
                  </a:cubicBezTo>
                  <a:cubicBezTo>
                    <a:pt x="997" y="67"/>
                    <a:pt x="824" y="1"/>
                    <a:pt x="654" y="1"/>
                  </a:cubicBezTo>
                  <a:close/>
                </a:path>
              </a:pathLst>
            </a:custGeom>
            <a:solidFill>
              <a:srgbClr val="AAB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7123;p61">
              <a:extLst>
                <a:ext uri="{FF2B5EF4-FFF2-40B4-BE49-F238E27FC236}">
                  <a16:creationId xmlns:a16="http://schemas.microsoft.com/office/drawing/2014/main" id="{C27483AC-BE3B-660D-C361-20219A42F362}"/>
                </a:ext>
              </a:extLst>
            </p:cNvPr>
            <p:cNvSpPr/>
            <p:nvPr/>
          </p:nvSpPr>
          <p:spPr>
            <a:xfrm>
              <a:off x="1607891" y="2029571"/>
              <a:ext cx="29674" cy="33980"/>
            </a:xfrm>
            <a:custGeom>
              <a:avLst/>
              <a:gdLst/>
              <a:ahLst/>
              <a:cxnLst/>
              <a:rect l="l" t="t" r="r" b="b"/>
              <a:pathLst>
                <a:path w="1130" h="1294" extrusionOk="0">
                  <a:moveTo>
                    <a:pt x="650" y="1"/>
                  </a:moveTo>
                  <a:cubicBezTo>
                    <a:pt x="319" y="1"/>
                    <a:pt x="1" y="255"/>
                    <a:pt x="1" y="647"/>
                  </a:cubicBezTo>
                  <a:cubicBezTo>
                    <a:pt x="1" y="1040"/>
                    <a:pt x="319" y="1294"/>
                    <a:pt x="650" y="1294"/>
                  </a:cubicBezTo>
                  <a:cubicBezTo>
                    <a:pt x="820" y="1294"/>
                    <a:pt x="994" y="1227"/>
                    <a:pt x="1130" y="1078"/>
                  </a:cubicBezTo>
                  <a:cubicBezTo>
                    <a:pt x="1025" y="963"/>
                    <a:pt x="967" y="810"/>
                    <a:pt x="967" y="647"/>
                  </a:cubicBezTo>
                  <a:cubicBezTo>
                    <a:pt x="967" y="485"/>
                    <a:pt x="1025" y="331"/>
                    <a:pt x="1130" y="217"/>
                  </a:cubicBezTo>
                  <a:cubicBezTo>
                    <a:pt x="994" y="67"/>
                    <a:pt x="820" y="1"/>
                    <a:pt x="650" y="1"/>
                  </a:cubicBezTo>
                  <a:close/>
                </a:path>
              </a:pathLst>
            </a:custGeom>
            <a:solidFill>
              <a:srgbClr val="AAB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7124;p61">
              <a:extLst>
                <a:ext uri="{FF2B5EF4-FFF2-40B4-BE49-F238E27FC236}">
                  <a16:creationId xmlns:a16="http://schemas.microsoft.com/office/drawing/2014/main" id="{FF323253-1D0A-634E-FF17-BD2BADDF5806}"/>
                </a:ext>
              </a:extLst>
            </p:cNvPr>
            <p:cNvSpPr/>
            <p:nvPr/>
          </p:nvSpPr>
          <p:spPr>
            <a:xfrm>
              <a:off x="1462384" y="1990286"/>
              <a:ext cx="37473" cy="49763"/>
            </a:xfrm>
            <a:custGeom>
              <a:avLst/>
              <a:gdLst/>
              <a:ahLst/>
              <a:cxnLst/>
              <a:rect l="l" t="t" r="r" b="b"/>
              <a:pathLst>
                <a:path w="1427" h="1895" extrusionOk="0">
                  <a:moveTo>
                    <a:pt x="948" y="1"/>
                  </a:moveTo>
                  <a:cubicBezTo>
                    <a:pt x="454" y="1"/>
                    <a:pt x="0" y="397"/>
                    <a:pt x="0" y="947"/>
                  </a:cubicBezTo>
                  <a:cubicBezTo>
                    <a:pt x="0" y="1502"/>
                    <a:pt x="451" y="1895"/>
                    <a:pt x="944" y="1895"/>
                  </a:cubicBezTo>
                  <a:cubicBezTo>
                    <a:pt x="1105" y="1895"/>
                    <a:pt x="1271" y="1853"/>
                    <a:pt x="1426" y="1760"/>
                  </a:cubicBezTo>
                  <a:cubicBezTo>
                    <a:pt x="1139" y="1588"/>
                    <a:pt x="967" y="1282"/>
                    <a:pt x="967" y="947"/>
                  </a:cubicBezTo>
                  <a:cubicBezTo>
                    <a:pt x="967" y="612"/>
                    <a:pt x="1139" y="306"/>
                    <a:pt x="1426" y="134"/>
                  </a:cubicBezTo>
                  <a:cubicBezTo>
                    <a:pt x="1272" y="42"/>
                    <a:pt x="1108" y="1"/>
                    <a:pt x="948" y="1"/>
                  </a:cubicBezTo>
                  <a:close/>
                </a:path>
              </a:pathLst>
            </a:custGeom>
            <a:solidFill>
              <a:srgbClr val="AAB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7125;p61">
              <a:extLst>
                <a:ext uri="{FF2B5EF4-FFF2-40B4-BE49-F238E27FC236}">
                  <a16:creationId xmlns:a16="http://schemas.microsoft.com/office/drawing/2014/main" id="{91DD2166-347C-C9F4-D0B8-E27DB5F36BE7}"/>
                </a:ext>
              </a:extLst>
            </p:cNvPr>
            <p:cNvSpPr/>
            <p:nvPr/>
          </p:nvSpPr>
          <p:spPr>
            <a:xfrm>
              <a:off x="1277409" y="2161921"/>
              <a:ext cx="145796" cy="25393"/>
            </a:xfrm>
            <a:custGeom>
              <a:avLst/>
              <a:gdLst/>
              <a:ahLst/>
              <a:cxnLst/>
              <a:rect l="l" t="t" r="r" b="b"/>
              <a:pathLst>
                <a:path w="5552" h="967" extrusionOk="0">
                  <a:moveTo>
                    <a:pt x="403" y="0"/>
                  </a:moveTo>
                  <a:cubicBezTo>
                    <a:pt x="182" y="0"/>
                    <a:pt x="1" y="182"/>
                    <a:pt x="1" y="402"/>
                  </a:cubicBezTo>
                  <a:lnTo>
                    <a:pt x="1" y="565"/>
                  </a:lnTo>
                  <a:cubicBezTo>
                    <a:pt x="1" y="785"/>
                    <a:pt x="182" y="967"/>
                    <a:pt x="403" y="967"/>
                  </a:cubicBezTo>
                  <a:lnTo>
                    <a:pt x="5149" y="967"/>
                  </a:lnTo>
                  <a:cubicBezTo>
                    <a:pt x="5370" y="967"/>
                    <a:pt x="5551" y="785"/>
                    <a:pt x="5551" y="565"/>
                  </a:cubicBezTo>
                  <a:lnTo>
                    <a:pt x="5551" y="402"/>
                  </a:lnTo>
                  <a:cubicBezTo>
                    <a:pt x="5551" y="182"/>
                    <a:pt x="5370" y="0"/>
                    <a:pt x="5149" y="0"/>
                  </a:cubicBezTo>
                  <a:close/>
                </a:path>
              </a:pathLst>
            </a:custGeom>
            <a:solidFill>
              <a:srgbClr val="AAB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7126;p61">
              <a:extLst>
                <a:ext uri="{FF2B5EF4-FFF2-40B4-BE49-F238E27FC236}">
                  <a16:creationId xmlns:a16="http://schemas.microsoft.com/office/drawing/2014/main" id="{1574CBE6-D0FC-EFB6-991B-14077EB31D3A}"/>
                </a:ext>
              </a:extLst>
            </p:cNvPr>
            <p:cNvSpPr/>
            <p:nvPr/>
          </p:nvSpPr>
          <p:spPr>
            <a:xfrm>
              <a:off x="1277409" y="2166175"/>
              <a:ext cx="145796" cy="21139"/>
            </a:xfrm>
            <a:custGeom>
              <a:avLst/>
              <a:gdLst/>
              <a:ahLst/>
              <a:cxnLst/>
              <a:rect l="l" t="t" r="r" b="b"/>
              <a:pathLst>
                <a:path w="5552" h="805" extrusionOk="0">
                  <a:moveTo>
                    <a:pt x="77" y="1"/>
                  </a:moveTo>
                  <a:cubicBezTo>
                    <a:pt x="29" y="68"/>
                    <a:pt x="1" y="154"/>
                    <a:pt x="1" y="240"/>
                  </a:cubicBezTo>
                  <a:lnTo>
                    <a:pt x="1" y="393"/>
                  </a:lnTo>
                  <a:cubicBezTo>
                    <a:pt x="1" y="623"/>
                    <a:pt x="182" y="805"/>
                    <a:pt x="403" y="805"/>
                  </a:cubicBezTo>
                  <a:lnTo>
                    <a:pt x="5149" y="805"/>
                  </a:lnTo>
                  <a:cubicBezTo>
                    <a:pt x="5370" y="805"/>
                    <a:pt x="5551" y="623"/>
                    <a:pt x="5551" y="393"/>
                  </a:cubicBezTo>
                  <a:lnTo>
                    <a:pt x="5551" y="240"/>
                  </a:lnTo>
                  <a:cubicBezTo>
                    <a:pt x="5551" y="154"/>
                    <a:pt x="5523" y="68"/>
                    <a:pt x="5475" y="1"/>
                  </a:cubicBezTo>
                  <a:cubicBezTo>
                    <a:pt x="5398" y="96"/>
                    <a:pt x="5274" y="163"/>
                    <a:pt x="5149" y="163"/>
                  </a:cubicBezTo>
                  <a:lnTo>
                    <a:pt x="403" y="163"/>
                  </a:lnTo>
                  <a:cubicBezTo>
                    <a:pt x="278" y="163"/>
                    <a:pt x="154" y="96"/>
                    <a:pt x="77" y="1"/>
                  </a:cubicBezTo>
                  <a:close/>
                </a:path>
              </a:pathLst>
            </a:custGeom>
            <a:solidFill>
              <a:srgbClr val="98A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6745;p61">
            <a:extLst>
              <a:ext uri="{FF2B5EF4-FFF2-40B4-BE49-F238E27FC236}">
                <a16:creationId xmlns:a16="http://schemas.microsoft.com/office/drawing/2014/main" id="{E93267E4-3629-B3CA-F2DD-9916A6BB5F39}"/>
              </a:ext>
            </a:extLst>
          </p:cNvPr>
          <p:cNvGrpSpPr/>
          <p:nvPr/>
        </p:nvGrpSpPr>
        <p:grpSpPr>
          <a:xfrm>
            <a:off x="8044127" y="976566"/>
            <a:ext cx="555411" cy="783734"/>
            <a:chOff x="908482" y="1502585"/>
            <a:chExt cx="257112" cy="362808"/>
          </a:xfrm>
        </p:grpSpPr>
        <p:sp>
          <p:nvSpPr>
            <p:cNvPr id="7" name="Google Shape;6746;p61">
              <a:extLst>
                <a:ext uri="{FF2B5EF4-FFF2-40B4-BE49-F238E27FC236}">
                  <a16:creationId xmlns:a16="http://schemas.microsoft.com/office/drawing/2014/main" id="{736C5F9B-FD87-E1CA-9D84-802A3F8F596C}"/>
                </a:ext>
              </a:extLst>
            </p:cNvPr>
            <p:cNvSpPr/>
            <p:nvPr/>
          </p:nvSpPr>
          <p:spPr>
            <a:xfrm>
              <a:off x="908482" y="1526088"/>
              <a:ext cx="257112" cy="339305"/>
            </a:xfrm>
            <a:custGeom>
              <a:avLst/>
              <a:gdLst/>
              <a:ahLst/>
              <a:cxnLst/>
              <a:rect l="l" t="t" r="r" b="b"/>
              <a:pathLst>
                <a:path w="9791" h="12921" extrusionOk="0">
                  <a:moveTo>
                    <a:pt x="670" y="0"/>
                  </a:moveTo>
                  <a:cubicBezTo>
                    <a:pt x="297" y="0"/>
                    <a:pt x="0" y="297"/>
                    <a:pt x="0" y="670"/>
                  </a:cubicBezTo>
                  <a:lnTo>
                    <a:pt x="0" y="12250"/>
                  </a:lnTo>
                  <a:cubicBezTo>
                    <a:pt x="0" y="12623"/>
                    <a:pt x="297" y="12920"/>
                    <a:pt x="670" y="12920"/>
                  </a:cubicBezTo>
                  <a:lnTo>
                    <a:pt x="9131" y="12920"/>
                  </a:lnTo>
                  <a:cubicBezTo>
                    <a:pt x="9494" y="12920"/>
                    <a:pt x="9791" y="12623"/>
                    <a:pt x="9791" y="12250"/>
                  </a:cubicBezTo>
                  <a:lnTo>
                    <a:pt x="9791" y="670"/>
                  </a:lnTo>
                  <a:cubicBezTo>
                    <a:pt x="9791" y="297"/>
                    <a:pt x="9494" y="0"/>
                    <a:pt x="9131" y="0"/>
                  </a:cubicBezTo>
                  <a:lnTo>
                    <a:pt x="5561" y="0"/>
                  </a:lnTo>
                  <a:cubicBezTo>
                    <a:pt x="5551" y="354"/>
                    <a:pt x="5255" y="642"/>
                    <a:pt x="4900" y="642"/>
                  </a:cubicBezTo>
                  <a:cubicBezTo>
                    <a:pt x="4537" y="642"/>
                    <a:pt x="4240" y="354"/>
                    <a:pt x="4231" y="0"/>
                  </a:cubicBezTo>
                  <a:close/>
                </a:path>
              </a:pathLst>
            </a:custGeom>
            <a:solidFill>
              <a:srgbClr val="BBC6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747;p61">
              <a:extLst>
                <a:ext uri="{FF2B5EF4-FFF2-40B4-BE49-F238E27FC236}">
                  <a16:creationId xmlns:a16="http://schemas.microsoft.com/office/drawing/2014/main" id="{1843FBA6-FD1F-AE54-620F-D757785511F2}"/>
                </a:ext>
              </a:extLst>
            </p:cNvPr>
            <p:cNvSpPr/>
            <p:nvPr/>
          </p:nvSpPr>
          <p:spPr>
            <a:xfrm>
              <a:off x="920036" y="1526088"/>
              <a:ext cx="234003" cy="315671"/>
            </a:xfrm>
            <a:custGeom>
              <a:avLst/>
              <a:gdLst/>
              <a:ahLst/>
              <a:cxnLst/>
              <a:rect l="l" t="t" r="r" b="b"/>
              <a:pathLst>
                <a:path w="8911" h="12021" extrusionOk="0">
                  <a:moveTo>
                    <a:pt x="2010" y="0"/>
                  </a:moveTo>
                  <a:lnTo>
                    <a:pt x="2010" y="220"/>
                  </a:lnTo>
                  <a:cubicBezTo>
                    <a:pt x="2001" y="345"/>
                    <a:pt x="1905" y="441"/>
                    <a:pt x="1790" y="441"/>
                  </a:cubicBezTo>
                  <a:lnTo>
                    <a:pt x="450" y="441"/>
                  </a:lnTo>
                  <a:cubicBezTo>
                    <a:pt x="202" y="441"/>
                    <a:pt x="1" y="642"/>
                    <a:pt x="1" y="890"/>
                  </a:cubicBezTo>
                  <a:lnTo>
                    <a:pt x="1" y="11580"/>
                  </a:lnTo>
                  <a:cubicBezTo>
                    <a:pt x="1" y="11820"/>
                    <a:pt x="202" y="12021"/>
                    <a:pt x="450" y="12021"/>
                  </a:cubicBezTo>
                  <a:lnTo>
                    <a:pt x="8461" y="12021"/>
                  </a:lnTo>
                  <a:cubicBezTo>
                    <a:pt x="8710" y="12021"/>
                    <a:pt x="8911" y="11820"/>
                    <a:pt x="8911" y="11580"/>
                  </a:cubicBezTo>
                  <a:lnTo>
                    <a:pt x="8911" y="890"/>
                  </a:lnTo>
                  <a:cubicBezTo>
                    <a:pt x="8911" y="642"/>
                    <a:pt x="8710" y="441"/>
                    <a:pt x="8470" y="441"/>
                  </a:cubicBezTo>
                  <a:lnTo>
                    <a:pt x="7131" y="441"/>
                  </a:lnTo>
                  <a:cubicBezTo>
                    <a:pt x="7006" y="441"/>
                    <a:pt x="6910" y="345"/>
                    <a:pt x="6910" y="220"/>
                  </a:cubicBezTo>
                  <a:lnTo>
                    <a:pt x="6910" y="0"/>
                  </a:lnTo>
                  <a:lnTo>
                    <a:pt x="5121" y="0"/>
                  </a:lnTo>
                  <a:cubicBezTo>
                    <a:pt x="5111" y="354"/>
                    <a:pt x="4815" y="642"/>
                    <a:pt x="4460" y="642"/>
                  </a:cubicBezTo>
                  <a:cubicBezTo>
                    <a:pt x="4097" y="642"/>
                    <a:pt x="3800" y="354"/>
                    <a:pt x="3791" y="0"/>
                  </a:cubicBezTo>
                  <a:close/>
                </a:path>
              </a:pathLst>
            </a:custGeom>
            <a:solidFill>
              <a:srgbClr val="AAB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748;p61">
              <a:extLst>
                <a:ext uri="{FF2B5EF4-FFF2-40B4-BE49-F238E27FC236}">
                  <a16:creationId xmlns:a16="http://schemas.microsoft.com/office/drawing/2014/main" id="{AB35371D-7B2F-FAA8-014C-4A00E3E2B5F0}"/>
                </a:ext>
              </a:extLst>
            </p:cNvPr>
            <p:cNvSpPr/>
            <p:nvPr/>
          </p:nvSpPr>
          <p:spPr>
            <a:xfrm>
              <a:off x="931853" y="1549459"/>
              <a:ext cx="210631" cy="280746"/>
            </a:xfrm>
            <a:custGeom>
              <a:avLst/>
              <a:gdLst/>
              <a:ahLst/>
              <a:cxnLst/>
              <a:rect l="l" t="t" r="r" b="b"/>
              <a:pathLst>
                <a:path w="8021" h="10691" extrusionOk="0">
                  <a:moveTo>
                    <a:pt x="221" y="0"/>
                  </a:moveTo>
                  <a:cubicBezTo>
                    <a:pt x="96" y="0"/>
                    <a:pt x="0" y="106"/>
                    <a:pt x="0" y="220"/>
                  </a:cubicBezTo>
                  <a:lnTo>
                    <a:pt x="0" y="10470"/>
                  </a:lnTo>
                  <a:cubicBezTo>
                    <a:pt x="0" y="10595"/>
                    <a:pt x="96" y="10690"/>
                    <a:pt x="221" y="10690"/>
                  </a:cubicBezTo>
                  <a:lnTo>
                    <a:pt x="7791" y="10690"/>
                  </a:lnTo>
                  <a:cubicBezTo>
                    <a:pt x="7915" y="10690"/>
                    <a:pt x="8020" y="10595"/>
                    <a:pt x="8020" y="10470"/>
                  </a:cubicBezTo>
                  <a:lnTo>
                    <a:pt x="8020" y="220"/>
                  </a:lnTo>
                  <a:cubicBezTo>
                    <a:pt x="8020" y="106"/>
                    <a:pt x="7915" y="0"/>
                    <a:pt x="7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749;p61">
              <a:extLst>
                <a:ext uri="{FF2B5EF4-FFF2-40B4-BE49-F238E27FC236}">
                  <a16:creationId xmlns:a16="http://schemas.microsoft.com/office/drawing/2014/main" id="{2384AA89-F5E7-63C0-B78E-790B4B370327}"/>
                </a:ext>
              </a:extLst>
            </p:cNvPr>
            <p:cNvSpPr/>
            <p:nvPr/>
          </p:nvSpPr>
          <p:spPr>
            <a:xfrm>
              <a:off x="984373" y="1502585"/>
              <a:ext cx="105329" cy="52678"/>
            </a:xfrm>
            <a:custGeom>
              <a:avLst/>
              <a:gdLst/>
              <a:ahLst/>
              <a:cxnLst/>
              <a:rect l="l" t="t" r="r" b="b"/>
              <a:pathLst>
                <a:path w="4011" h="2006" extrusionOk="0">
                  <a:moveTo>
                    <a:pt x="2004" y="558"/>
                  </a:moveTo>
                  <a:cubicBezTo>
                    <a:pt x="2178" y="558"/>
                    <a:pt x="2345" y="694"/>
                    <a:pt x="2345" y="895"/>
                  </a:cubicBezTo>
                  <a:cubicBezTo>
                    <a:pt x="2345" y="1087"/>
                    <a:pt x="2192" y="1230"/>
                    <a:pt x="2010" y="1230"/>
                  </a:cubicBezTo>
                  <a:cubicBezTo>
                    <a:pt x="1714" y="1230"/>
                    <a:pt x="1561" y="867"/>
                    <a:pt x="1771" y="656"/>
                  </a:cubicBezTo>
                  <a:cubicBezTo>
                    <a:pt x="1839" y="589"/>
                    <a:pt x="1922" y="558"/>
                    <a:pt x="2004" y="558"/>
                  </a:cubicBezTo>
                  <a:close/>
                  <a:moveTo>
                    <a:pt x="2006" y="0"/>
                  </a:moveTo>
                  <a:cubicBezTo>
                    <a:pt x="1707" y="0"/>
                    <a:pt x="1408" y="149"/>
                    <a:pt x="1235" y="446"/>
                  </a:cubicBezTo>
                  <a:lnTo>
                    <a:pt x="450" y="446"/>
                  </a:lnTo>
                  <a:cubicBezTo>
                    <a:pt x="202" y="446"/>
                    <a:pt x="1" y="646"/>
                    <a:pt x="1" y="895"/>
                  </a:cubicBezTo>
                  <a:lnTo>
                    <a:pt x="1" y="1785"/>
                  </a:lnTo>
                  <a:cubicBezTo>
                    <a:pt x="1" y="1910"/>
                    <a:pt x="106" y="2005"/>
                    <a:pt x="230" y="2005"/>
                  </a:cubicBezTo>
                  <a:lnTo>
                    <a:pt x="3791" y="2005"/>
                  </a:lnTo>
                  <a:cubicBezTo>
                    <a:pt x="3915" y="2005"/>
                    <a:pt x="4011" y="1910"/>
                    <a:pt x="4011" y="1785"/>
                  </a:cubicBezTo>
                  <a:lnTo>
                    <a:pt x="4011" y="895"/>
                  </a:lnTo>
                  <a:cubicBezTo>
                    <a:pt x="4011" y="646"/>
                    <a:pt x="3810" y="446"/>
                    <a:pt x="3570" y="446"/>
                  </a:cubicBezTo>
                  <a:lnTo>
                    <a:pt x="2776" y="446"/>
                  </a:lnTo>
                  <a:cubicBezTo>
                    <a:pt x="2604" y="149"/>
                    <a:pt x="2305" y="0"/>
                    <a:pt x="2006" y="0"/>
                  </a:cubicBezTo>
                  <a:close/>
                </a:path>
              </a:pathLst>
            </a:custGeom>
            <a:solidFill>
              <a:srgbClr val="C3CD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750;p61">
              <a:extLst>
                <a:ext uri="{FF2B5EF4-FFF2-40B4-BE49-F238E27FC236}">
                  <a16:creationId xmlns:a16="http://schemas.microsoft.com/office/drawing/2014/main" id="{9533C63D-4320-2A77-A02E-6569C210B91A}"/>
                </a:ext>
              </a:extLst>
            </p:cNvPr>
            <p:cNvSpPr/>
            <p:nvPr/>
          </p:nvSpPr>
          <p:spPr>
            <a:xfrm>
              <a:off x="964022" y="1663559"/>
              <a:ext cx="29175" cy="29175"/>
            </a:xfrm>
            <a:custGeom>
              <a:avLst/>
              <a:gdLst/>
              <a:ahLst/>
              <a:cxnLst/>
              <a:rect l="l" t="t" r="r" b="b"/>
              <a:pathLst>
                <a:path w="1111" h="1111" extrusionOk="0">
                  <a:moveTo>
                    <a:pt x="556" y="0"/>
                  </a:moveTo>
                  <a:cubicBezTo>
                    <a:pt x="249" y="0"/>
                    <a:pt x="0" y="249"/>
                    <a:pt x="0" y="555"/>
                  </a:cubicBezTo>
                  <a:cubicBezTo>
                    <a:pt x="0" y="862"/>
                    <a:pt x="249" y="1110"/>
                    <a:pt x="556" y="1110"/>
                  </a:cubicBezTo>
                  <a:cubicBezTo>
                    <a:pt x="862" y="1110"/>
                    <a:pt x="1111" y="862"/>
                    <a:pt x="1111" y="555"/>
                  </a:cubicBezTo>
                  <a:cubicBezTo>
                    <a:pt x="1111" y="249"/>
                    <a:pt x="862" y="0"/>
                    <a:pt x="556" y="0"/>
                  </a:cubicBezTo>
                  <a:close/>
                </a:path>
              </a:pathLst>
            </a:custGeom>
            <a:solidFill>
              <a:srgbClr val="5D7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751;p61">
              <a:extLst>
                <a:ext uri="{FF2B5EF4-FFF2-40B4-BE49-F238E27FC236}">
                  <a16:creationId xmlns:a16="http://schemas.microsoft.com/office/drawing/2014/main" id="{C8C4C124-79B6-04FA-F7B9-378EF19CB24E}"/>
                </a:ext>
              </a:extLst>
            </p:cNvPr>
            <p:cNvSpPr/>
            <p:nvPr/>
          </p:nvSpPr>
          <p:spPr>
            <a:xfrm>
              <a:off x="964022" y="1716079"/>
              <a:ext cx="29175" cy="29437"/>
            </a:xfrm>
            <a:custGeom>
              <a:avLst/>
              <a:gdLst/>
              <a:ahLst/>
              <a:cxnLst/>
              <a:rect l="l" t="t" r="r" b="b"/>
              <a:pathLst>
                <a:path w="1111" h="1121" extrusionOk="0">
                  <a:moveTo>
                    <a:pt x="556" y="0"/>
                  </a:moveTo>
                  <a:cubicBezTo>
                    <a:pt x="249" y="0"/>
                    <a:pt x="0" y="249"/>
                    <a:pt x="0" y="565"/>
                  </a:cubicBezTo>
                  <a:cubicBezTo>
                    <a:pt x="0" y="871"/>
                    <a:pt x="249" y="1120"/>
                    <a:pt x="556" y="1120"/>
                  </a:cubicBezTo>
                  <a:cubicBezTo>
                    <a:pt x="862" y="1120"/>
                    <a:pt x="1111" y="871"/>
                    <a:pt x="1111" y="565"/>
                  </a:cubicBezTo>
                  <a:cubicBezTo>
                    <a:pt x="1111" y="249"/>
                    <a:pt x="862" y="0"/>
                    <a:pt x="556" y="0"/>
                  </a:cubicBezTo>
                  <a:close/>
                </a:path>
              </a:pathLst>
            </a:custGeom>
            <a:solidFill>
              <a:srgbClr val="5D7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752;p61">
              <a:extLst>
                <a:ext uri="{FF2B5EF4-FFF2-40B4-BE49-F238E27FC236}">
                  <a16:creationId xmlns:a16="http://schemas.microsoft.com/office/drawing/2014/main" id="{9D28F900-B067-E038-A0F8-BC0CE7F9612B}"/>
                </a:ext>
              </a:extLst>
            </p:cNvPr>
            <p:cNvSpPr/>
            <p:nvPr/>
          </p:nvSpPr>
          <p:spPr>
            <a:xfrm>
              <a:off x="964022" y="1768862"/>
              <a:ext cx="29175" cy="29175"/>
            </a:xfrm>
            <a:custGeom>
              <a:avLst/>
              <a:gdLst/>
              <a:ahLst/>
              <a:cxnLst/>
              <a:rect l="l" t="t" r="r" b="b"/>
              <a:pathLst>
                <a:path w="1111" h="1111" extrusionOk="0">
                  <a:moveTo>
                    <a:pt x="556" y="0"/>
                  </a:moveTo>
                  <a:cubicBezTo>
                    <a:pt x="249" y="0"/>
                    <a:pt x="0" y="249"/>
                    <a:pt x="0" y="555"/>
                  </a:cubicBezTo>
                  <a:cubicBezTo>
                    <a:pt x="0" y="861"/>
                    <a:pt x="249" y="1110"/>
                    <a:pt x="556" y="1110"/>
                  </a:cubicBezTo>
                  <a:cubicBezTo>
                    <a:pt x="862" y="1110"/>
                    <a:pt x="1111" y="861"/>
                    <a:pt x="1111" y="555"/>
                  </a:cubicBezTo>
                  <a:cubicBezTo>
                    <a:pt x="1111" y="249"/>
                    <a:pt x="862" y="0"/>
                    <a:pt x="556" y="0"/>
                  </a:cubicBezTo>
                  <a:close/>
                </a:path>
              </a:pathLst>
            </a:custGeom>
            <a:solidFill>
              <a:srgbClr val="5D7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753;p61">
              <a:extLst>
                <a:ext uri="{FF2B5EF4-FFF2-40B4-BE49-F238E27FC236}">
                  <a16:creationId xmlns:a16="http://schemas.microsoft.com/office/drawing/2014/main" id="{CD45775B-0BCD-5446-467C-D8585D46ED9A}"/>
                </a:ext>
              </a:extLst>
            </p:cNvPr>
            <p:cNvSpPr/>
            <p:nvPr/>
          </p:nvSpPr>
          <p:spPr>
            <a:xfrm>
              <a:off x="1005985" y="1660539"/>
              <a:ext cx="68145" cy="11843"/>
            </a:xfrm>
            <a:custGeom>
              <a:avLst/>
              <a:gdLst/>
              <a:ahLst/>
              <a:cxnLst/>
              <a:rect l="l" t="t" r="r" b="b"/>
              <a:pathLst>
                <a:path w="2595" h="451" extrusionOk="0">
                  <a:moveTo>
                    <a:pt x="297" y="0"/>
                  </a:moveTo>
                  <a:cubicBezTo>
                    <a:pt x="1" y="0"/>
                    <a:pt x="1" y="450"/>
                    <a:pt x="297" y="450"/>
                  </a:cubicBezTo>
                  <a:lnTo>
                    <a:pt x="2307" y="450"/>
                  </a:lnTo>
                  <a:cubicBezTo>
                    <a:pt x="2594" y="450"/>
                    <a:pt x="2594" y="0"/>
                    <a:pt x="2307" y="0"/>
                  </a:cubicBez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754;p61">
              <a:extLst>
                <a:ext uri="{FF2B5EF4-FFF2-40B4-BE49-F238E27FC236}">
                  <a16:creationId xmlns:a16="http://schemas.microsoft.com/office/drawing/2014/main" id="{3A2B1C7B-CFEB-1D2E-EDBC-7B2705FA3FEB}"/>
                </a:ext>
              </a:extLst>
            </p:cNvPr>
            <p:cNvSpPr/>
            <p:nvPr/>
          </p:nvSpPr>
          <p:spPr>
            <a:xfrm>
              <a:off x="1005985" y="1683910"/>
              <a:ext cx="109110" cy="11843"/>
            </a:xfrm>
            <a:custGeom>
              <a:avLst/>
              <a:gdLst/>
              <a:ahLst/>
              <a:cxnLst/>
              <a:rect l="l" t="t" r="r" b="b"/>
              <a:pathLst>
                <a:path w="4155" h="451" extrusionOk="0">
                  <a:moveTo>
                    <a:pt x="297" y="0"/>
                  </a:moveTo>
                  <a:cubicBezTo>
                    <a:pt x="1" y="0"/>
                    <a:pt x="1" y="450"/>
                    <a:pt x="297" y="450"/>
                  </a:cubicBezTo>
                  <a:lnTo>
                    <a:pt x="3858" y="450"/>
                  </a:lnTo>
                  <a:cubicBezTo>
                    <a:pt x="4154" y="450"/>
                    <a:pt x="4154" y="0"/>
                    <a:pt x="3858" y="0"/>
                  </a:cubicBezTo>
                  <a:close/>
                </a:path>
              </a:pathLst>
            </a:custGeom>
            <a:solidFill>
              <a:srgbClr val="C3CD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755;p61">
              <a:extLst>
                <a:ext uri="{FF2B5EF4-FFF2-40B4-BE49-F238E27FC236}">
                  <a16:creationId xmlns:a16="http://schemas.microsoft.com/office/drawing/2014/main" id="{B90053EA-7760-3A22-E3E6-D5F798B60D0F}"/>
                </a:ext>
              </a:extLst>
            </p:cNvPr>
            <p:cNvSpPr/>
            <p:nvPr/>
          </p:nvSpPr>
          <p:spPr>
            <a:xfrm>
              <a:off x="1005985" y="1713322"/>
              <a:ext cx="68145" cy="11581"/>
            </a:xfrm>
            <a:custGeom>
              <a:avLst/>
              <a:gdLst/>
              <a:ahLst/>
              <a:cxnLst/>
              <a:rect l="l" t="t" r="r" b="b"/>
              <a:pathLst>
                <a:path w="2595" h="441" extrusionOk="0">
                  <a:moveTo>
                    <a:pt x="297" y="0"/>
                  </a:moveTo>
                  <a:cubicBezTo>
                    <a:pt x="1" y="0"/>
                    <a:pt x="1" y="440"/>
                    <a:pt x="297" y="440"/>
                  </a:cubicBezTo>
                  <a:lnTo>
                    <a:pt x="2307" y="440"/>
                  </a:lnTo>
                  <a:cubicBezTo>
                    <a:pt x="2594" y="440"/>
                    <a:pt x="2594" y="0"/>
                    <a:pt x="2307" y="0"/>
                  </a:cubicBez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756;p61">
              <a:extLst>
                <a:ext uri="{FF2B5EF4-FFF2-40B4-BE49-F238E27FC236}">
                  <a16:creationId xmlns:a16="http://schemas.microsoft.com/office/drawing/2014/main" id="{43FF0666-289B-3A5F-D232-3C85913B8537}"/>
                </a:ext>
              </a:extLst>
            </p:cNvPr>
            <p:cNvSpPr/>
            <p:nvPr/>
          </p:nvSpPr>
          <p:spPr>
            <a:xfrm>
              <a:off x="1005985" y="1736693"/>
              <a:ext cx="109110" cy="11581"/>
            </a:xfrm>
            <a:custGeom>
              <a:avLst/>
              <a:gdLst/>
              <a:ahLst/>
              <a:cxnLst/>
              <a:rect l="l" t="t" r="r" b="b"/>
              <a:pathLst>
                <a:path w="4155" h="441" extrusionOk="0">
                  <a:moveTo>
                    <a:pt x="297" y="0"/>
                  </a:moveTo>
                  <a:cubicBezTo>
                    <a:pt x="1" y="0"/>
                    <a:pt x="1" y="440"/>
                    <a:pt x="297" y="440"/>
                  </a:cubicBezTo>
                  <a:lnTo>
                    <a:pt x="3858" y="440"/>
                  </a:lnTo>
                  <a:cubicBezTo>
                    <a:pt x="4154" y="440"/>
                    <a:pt x="4154" y="0"/>
                    <a:pt x="3858" y="0"/>
                  </a:cubicBezTo>
                  <a:close/>
                </a:path>
              </a:pathLst>
            </a:custGeom>
            <a:solidFill>
              <a:srgbClr val="C3CD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757;p61">
              <a:extLst>
                <a:ext uri="{FF2B5EF4-FFF2-40B4-BE49-F238E27FC236}">
                  <a16:creationId xmlns:a16="http://schemas.microsoft.com/office/drawing/2014/main" id="{71AB05DF-5C0A-89A7-B243-3A24EF411F38}"/>
                </a:ext>
              </a:extLst>
            </p:cNvPr>
            <p:cNvSpPr/>
            <p:nvPr/>
          </p:nvSpPr>
          <p:spPr>
            <a:xfrm>
              <a:off x="1005985" y="1765842"/>
              <a:ext cx="68145" cy="11843"/>
            </a:xfrm>
            <a:custGeom>
              <a:avLst/>
              <a:gdLst/>
              <a:ahLst/>
              <a:cxnLst/>
              <a:rect l="l" t="t" r="r" b="b"/>
              <a:pathLst>
                <a:path w="2595" h="451" extrusionOk="0">
                  <a:moveTo>
                    <a:pt x="297" y="0"/>
                  </a:moveTo>
                  <a:cubicBezTo>
                    <a:pt x="1" y="0"/>
                    <a:pt x="1" y="450"/>
                    <a:pt x="297" y="450"/>
                  </a:cubicBezTo>
                  <a:lnTo>
                    <a:pt x="2307" y="450"/>
                  </a:lnTo>
                  <a:cubicBezTo>
                    <a:pt x="2594" y="450"/>
                    <a:pt x="2594" y="0"/>
                    <a:pt x="2307" y="0"/>
                  </a:cubicBez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758;p61">
              <a:extLst>
                <a:ext uri="{FF2B5EF4-FFF2-40B4-BE49-F238E27FC236}">
                  <a16:creationId xmlns:a16="http://schemas.microsoft.com/office/drawing/2014/main" id="{2DF9FE21-1BDE-39BC-2C38-B6BE1F0F16F9}"/>
                </a:ext>
              </a:extLst>
            </p:cNvPr>
            <p:cNvSpPr/>
            <p:nvPr/>
          </p:nvSpPr>
          <p:spPr>
            <a:xfrm>
              <a:off x="1005985" y="1789213"/>
              <a:ext cx="109110" cy="11843"/>
            </a:xfrm>
            <a:custGeom>
              <a:avLst/>
              <a:gdLst/>
              <a:ahLst/>
              <a:cxnLst/>
              <a:rect l="l" t="t" r="r" b="b"/>
              <a:pathLst>
                <a:path w="4155" h="451" extrusionOk="0">
                  <a:moveTo>
                    <a:pt x="297" y="0"/>
                  </a:moveTo>
                  <a:cubicBezTo>
                    <a:pt x="1" y="0"/>
                    <a:pt x="1" y="450"/>
                    <a:pt x="297" y="450"/>
                  </a:cubicBezTo>
                  <a:lnTo>
                    <a:pt x="3858" y="450"/>
                  </a:lnTo>
                  <a:cubicBezTo>
                    <a:pt x="4154" y="450"/>
                    <a:pt x="4154" y="0"/>
                    <a:pt x="3858" y="0"/>
                  </a:cubicBezTo>
                  <a:close/>
                </a:path>
              </a:pathLst>
            </a:custGeom>
            <a:solidFill>
              <a:srgbClr val="C3CD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759;p61">
              <a:extLst>
                <a:ext uri="{FF2B5EF4-FFF2-40B4-BE49-F238E27FC236}">
                  <a16:creationId xmlns:a16="http://schemas.microsoft.com/office/drawing/2014/main" id="{B39A3B3E-D684-0049-D364-02A4A3C82BC2}"/>
                </a:ext>
              </a:extLst>
            </p:cNvPr>
            <p:cNvSpPr/>
            <p:nvPr/>
          </p:nvSpPr>
          <p:spPr>
            <a:xfrm>
              <a:off x="1005985" y="1572831"/>
              <a:ext cx="103333" cy="11843"/>
            </a:xfrm>
            <a:custGeom>
              <a:avLst/>
              <a:gdLst/>
              <a:ahLst/>
              <a:cxnLst/>
              <a:rect l="l" t="t" r="r" b="b"/>
              <a:pathLst>
                <a:path w="3935" h="451" extrusionOk="0">
                  <a:moveTo>
                    <a:pt x="297" y="0"/>
                  </a:moveTo>
                  <a:cubicBezTo>
                    <a:pt x="1" y="0"/>
                    <a:pt x="1" y="450"/>
                    <a:pt x="297" y="450"/>
                  </a:cubicBezTo>
                  <a:lnTo>
                    <a:pt x="3637" y="450"/>
                  </a:lnTo>
                  <a:cubicBezTo>
                    <a:pt x="3934" y="450"/>
                    <a:pt x="3934" y="0"/>
                    <a:pt x="3637"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760;p61">
              <a:extLst>
                <a:ext uri="{FF2B5EF4-FFF2-40B4-BE49-F238E27FC236}">
                  <a16:creationId xmlns:a16="http://schemas.microsoft.com/office/drawing/2014/main" id="{F8F70D63-841D-1F14-D495-B0A30839DDA8}"/>
                </a:ext>
              </a:extLst>
            </p:cNvPr>
            <p:cNvSpPr/>
            <p:nvPr/>
          </p:nvSpPr>
          <p:spPr>
            <a:xfrm>
              <a:off x="959243" y="1625613"/>
              <a:ext cx="155853" cy="11581"/>
            </a:xfrm>
            <a:custGeom>
              <a:avLst/>
              <a:gdLst/>
              <a:ahLst/>
              <a:cxnLst/>
              <a:rect l="l" t="t" r="r" b="b"/>
              <a:pathLst>
                <a:path w="5935" h="441" extrusionOk="0">
                  <a:moveTo>
                    <a:pt x="297" y="0"/>
                  </a:moveTo>
                  <a:cubicBezTo>
                    <a:pt x="1" y="0"/>
                    <a:pt x="1" y="440"/>
                    <a:pt x="297" y="440"/>
                  </a:cubicBezTo>
                  <a:lnTo>
                    <a:pt x="5638" y="440"/>
                  </a:lnTo>
                  <a:cubicBezTo>
                    <a:pt x="5934" y="440"/>
                    <a:pt x="5934" y="0"/>
                    <a:pt x="5638" y="0"/>
                  </a:cubicBezTo>
                  <a:close/>
                </a:path>
              </a:pathLst>
            </a:custGeom>
            <a:solidFill>
              <a:srgbClr val="C3CD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761;p61">
              <a:extLst>
                <a:ext uri="{FF2B5EF4-FFF2-40B4-BE49-F238E27FC236}">
                  <a16:creationId xmlns:a16="http://schemas.microsoft.com/office/drawing/2014/main" id="{A47005A0-E0DA-492A-B325-BD9835DEF52D}"/>
                </a:ext>
              </a:extLst>
            </p:cNvPr>
            <p:cNvSpPr/>
            <p:nvPr/>
          </p:nvSpPr>
          <p:spPr>
            <a:xfrm>
              <a:off x="1005985" y="1596202"/>
              <a:ext cx="27179" cy="11843"/>
            </a:xfrm>
            <a:custGeom>
              <a:avLst/>
              <a:gdLst/>
              <a:ahLst/>
              <a:cxnLst/>
              <a:rect l="l" t="t" r="r" b="b"/>
              <a:pathLst>
                <a:path w="1035" h="451" extrusionOk="0">
                  <a:moveTo>
                    <a:pt x="297" y="0"/>
                  </a:moveTo>
                  <a:cubicBezTo>
                    <a:pt x="1" y="0"/>
                    <a:pt x="1" y="450"/>
                    <a:pt x="297" y="450"/>
                  </a:cubicBezTo>
                  <a:lnTo>
                    <a:pt x="738" y="450"/>
                  </a:lnTo>
                  <a:cubicBezTo>
                    <a:pt x="1034" y="450"/>
                    <a:pt x="1034" y="0"/>
                    <a:pt x="738" y="0"/>
                  </a:cubicBezTo>
                  <a:close/>
                </a:path>
              </a:pathLst>
            </a:custGeom>
            <a:solidFill>
              <a:srgbClr val="8E9E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762;p61">
              <a:extLst>
                <a:ext uri="{FF2B5EF4-FFF2-40B4-BE49-F238E27FC236}">
                  <a16:creationId xmlns:a16="http://schemas.microsoft.com/office/drawing/2014/main" id="{AD641B10-D05F-5AE7-D818-FB74C422A8E6}"/>
                </a:ext>
              </a:extLst>
            </p:cNvPr>
            <p:cNvSpPr/>
            <p:nvPr/>
          </p:nvSpPr>
          <p:spPr>
            <a:xfrm>
              <a:off x="1040911" y="1596202"/>
              <a:ext cx="38996" cy="11843"/>
            </a:xfrm>
            <a:custGeom>
              <a:avLst/>
              <a:gdLst/>
              <a:ahLst/>
              <a:cxnLst/>
              <a:rect l="l" t="t" r="r" b="b"/>
              <a:pathLst>
                <a:path w="1485" h="451" extrusionOk="0">
                  <a:moveTo>
                    <a:pt x="298" y="0"/>
                  </a:moveTo>
                  <a:cubicBezTo>
                    <a:pt x="1" y="0"/>
                    <a:pt x="1" y="450"/>
                    <a:pt x="298" y="450"/>
                  </a:cubicBezTo>
                  <a:lnTo>
                    <a:pt x="1188" y="450"/>
                  </a:lnTo>
                  <a:cubicBezTo>
                    <a:pt x="1484" y="450"/>
                    <a:pt x="1484" y="0"/>
                    <a:pt x="1188" y="0"/>
                  </a:cubicBez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763;p61">
              <a:extLst>
                <a:ext uri="{FF2B5EF4-FFF2-40B4-BE49-F238E27FC236}">
                  <a16:creationId xmlns:a16="http://schemas.microsoft.com/office/drawing/2014/main" id="{DD00C98C-DAEB-470A-D1B9-C399E4332893}"/>
                </a:ext>
              </a:extLst>
            </p:cNvPr>
            <p:cNvSpPr/>
            <p:nvPr/>
          </p:nvSpPr>
          <p:spPr>
            <a:xfrm>
              <a:off x="961002" y="1572831"/>
              <a:ext cx="35215" cy="35215"/>
            </a:xfrm>
            <a:custGeom>
              <a:avLst/>
              <a:gdLst/>
              <a:ahLst/>
              <a:cxnLst/>
              <a:rect l="l" t="t" r="r" b="b"/>
              <a:pathLst>
                <a:path w="1341" h="1341" extrusionOk="0">
                  <a:moveTo>
                    <a:pt x="230" y="0"/>
                  </a:moveTo>
                  <a:cubicBezTo>
                    <a:pt x="106" y="0"/>
                    <a:pt x="1" y="106"/>
                    <a:pt x="1" y="230"/>
                  </a:cubicBezTo>
                  <a:lnTo>
                    <a:pt x="1" y="1120"/>
                  </a:lnTo>
                  <a:cubicBezTo>
                    <a:pt x="1" y="1235"/>
                    <a:pt x="106" y="1340"/>
                    <a:pt x="230" y="1340"/>
                  </a:cubicBezTo>
                  <a:lnTo>
                    <a:pt x="1120" y="1340"/>
                  </a:lnTo>
                  <a:cubicBezTo>
                    <a:pt x="1235" y="1340"/>
                    <a:pt x="1340" y="1245"/>
                    <a:pt x="1340" y="1120"/>
                  </a:cubicBezTo>
                  <a:lnTo>
                    <a:pt x="1340" y="230"/>
                  </a:lnTo>
                  <a:cubicBezTo>
                    <a:pt x="1340" y="106"/>
                    <a:pt x="1235" y="0"/>
                    <a:pt x="1120"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764;p61">
              <a:extLst>
                <a:ext uri="{FF2B5EF4-FFF2-40B4-BE49-F238E27FC236}">
                  <a16:creationId xmlns:a16="http://schemas.microsoft.com/office/drawing/2014/main" id="{E46D1D5F-2FD7-3E94-F1A4-D4C4D940F112}"/>
                </a:ext>
              </a:extLst>
            </p:cNvPr>
            <p:cNvSpPr/>
            <p:nvPr/>
          </p:nvSpPr>
          <p:spPr>
            <a:xfrm>
              <a:off x="984373" y="1543682"/>
              <a:ext cx="105329" cy="11581"/>
            </a:xfrm>
            <a:custGeom>
              <a:avLst/>
              <a:gdLst/>
              <a:ahLst/>
              <a:cxnLst/>
              <a:rect l="l" t="t" r="r" b="b"/>
              <a:pathLst>
                <a:path w="4011" h="441" extrusionOk="0">
                  <a:moveTo>
                    <a:pt x="230" y="0"/>
                  </a:moveTo>
                  <a:cubicBezTo>
                    <a:pt x="106" y="0"/>
                    <a:pt x="1" y="96"/>
                    <a:pt x="1" y="220"/>
                  </a:cubicBezTo>
                  <a:cubicBezTo>
                    <a:pt x="1" y="345"/>
                    <a:pt x="106" y="440"/>
                    <a:pt x="230" y="440"/>
                  </a:cubicBezTo>
                  <a:lnTo>
                    <a:pt x="3791" y="440"/>
                  </a:lnTo>
                  <a:cubicBezTo>
                    <a:pt x="3915" y="440"/>
                    <a:pt x="4011" y="345"/>
                    <a:pt x="4011" y="220"/>
                  </a:cubicBezTo>
                  <a:cubicBezTo>
                    <a:pt x="4011" y="96"/>
                    <a:pt x="3915" y="0"/>
                    <a:pt x="3791" y="0"/>
                  </a:cubicBez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765;p61">
              <a:extLst>
                <a:ext uri="{FF2B5EF4-FFF2-40B4-BE49-F238E27FC236}">
                  <a16:creationId xmlns:a16="http://schemas.microsoft.com/office/drawing/2014/main" id="{A8662250-9EB7-8231-ED60-A26C032B8242}"/>
                </a:ext>
              </a:extLst>
            </p:cNvPr>
            <p:cNvSpPr/>
            <p:nvPr/>
          </p:nvSpPr>
          <p:spPr>
            <a:xfrm>
              <a:off x="969799" y="1581628"/>
              <a:ext cx="17620" cy="17620"/>
            </a:xfrm>
            <a:custGeom>
              <a:avLst/>
              <a:gdLst/>
              <a:ahLst/>
              <a:cxnLst/>
              <a:rect l="l" t="t" r="r" b="b"/>
              <a:pathLst>
                <a:path w="671" h="671" extrusionOk="0">
                  <a:moveTo>
                    <a:pt x="336" y="0"/>
                  </a:moveTo>
                  <a:cubicBezTo>
                    <a:pt x="154" y="0"/>
                    <a:pt x="1" y="153"/>
                    <a:pt x="1" y="335"/>
                  </a:cubicBezTo>
                  <a:cubicBezTo>
                    <a:pt x="1" y="517"/>
                    <a:pt x="154" y="670"/>
                    <a:pt x="336" y="670"/>
                  </a:cubicBezTo>
                  <a:cubicBezTo>
                    <a:pt x="517" y="670"/>
                    <a:pt x="671" y="517"/>
                    <a:pt x="671" y="335"/>
                  </a:cubicBezTo>
                  <a:cubicBezTo>
                    <a:pt x="671" y="153"/>
                    <a:pt x="517" y="0"/>
                    <a:pt x="336"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28"/>
          <p:cNvSpPr txBox="1">
            <a:spLocks noGrp="1"/>
          </p:cNvSpPr>
          <p:nvPr>
            <p:ph type="body" idx="1"/>
          </p:nvPr>
        </p:nvSpPr>
        <p:spPr>
          <a:xfrm>
            <a:off x="1611144" y="1368433"/>
            <a:ext cx="5940153" cy="2957473"/>
          </a:xfrm>
          <a:prstGeom prst="rect">
            <a:avLst/>
          </a:prstGeom>
        </p:spPr>
        <p:txBody>
          <a:bodyPr spcFirstLastPara="1" wrap="square" lIns="91425" tIns="91425" rIns="91425" bIns="91425" anchor="t" anchorCtr="0">
            <a:noAutofit/>
          </a:bodyPr>
          <a:lstStyle/>
          <a:p>
            <a:pPr marL="0" indent="0" algn="l">
              <a:lnSpc>
                <a:spcPct val="150000"/>
              </a:lnSpc>
              <a:buNone/>
            </a:pPr>
            <a:r>
              <a:rPr lang="en-US" sz="1600" dirty="0">
                <a:effectLst/>
                <a:latin typeface="+mn-lt"/>
                <a:ea typeface="Aptos" panose="020B0004020202020204" pitchFamily="34" charset="0"/>
                <a:cs typeface="Times New Roman" panose="02020603050405020304" pitchFamily="18" charset="0"/>
              </a:rPr>
              <a:t>This project is significant because it leverages historical data and machine learning algorithms to accurately predict the likelihood of loan repayment. By enhancing decision-making processes, reducing default risks, and improving operational efficiency, this project ultimately enhances the overall quality of lending operations for banks.</a:t>
            </a:r>
            <a:endParaRPr lang="en-US" sz="1600" dirty="0">
              <a:latin typeface="+mn-lt"/>
            </a:endParaRPr>
          </a:p>
        </p:txBody>
      </p:sp>
      <p:sp>
        <p:nvSpPr>
          <p:cNvPr id="298" name="Google Shape;298;p28"/>
          <p:cNvSpPr/>
          <p:nvPr/>
        </p:nvSpPr>
        <p:spPr>
          <a:xfrm rot="10800000">
            <a:off x="872475" y="8686875"/>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99" name="Google Shape;299;p28"/>
          <p:cNvSpPr/>
          <p:nvPr/>
        </p:nvSpPr>
        <p:spPr>
          <a:xfrm rot="10800000">
            <a:off x="237725" y="7323275"/>
            <a:ext cx="76200" cy="762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00" name="Google Shape;300;p28"/>
          <p:cNvSpPr/>
          <p:nvPr/>
        </p:nvSpPr>
        <p:spPr>
          <a:xfrm rot="10800000">
            <a:off x="8197575" y="3546875"/>
            <a:ext cx="586800" cy="58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01" name="Google Shape;301;p28"/>
          <p:cNvSpPr/>
          <p:nvPr/>
        </p:nvSpPr>
        <p:spPr>
          <a:xfrm rot="10800000">
            <a:off x="8784375" y="693235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02" name="Google Shape;302;p28"/>
          <p:cNvSpPr/>
          <p:nvPr/>
        </p:nvSpPr>
        <p:spPr>
          <a:xfrm rot="10800000">
            <a:off x="713225" y="428877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66" name="Google Shape;7098;p61">
            <a:extLst>
              <a:ext uri="{FF2B5EF4-FFF2-40B4-BE49-F238E27FC236}">
                <a16:creationId xmlns:a16="http://schemas.microsoft.com/office/drawing/2014/main" id="{A5F5EC08-CD6D-0490-734B-E7502DE3BB0D}"/>
              </a:ext>
            </a:extLst>
          </p:cNvPr>
          <p:cNvSpPr/>
          <p:nvPr/>
        </p:nvSpPr>
        <p:spPr>
          <a:xfrm>
            <a:off x="1274189" y="1883249"/>
            <a:ext cx="62341" cy="140885"/>
          </a:xfrm>
          <a:custGeom>
            <a:avLst/>
            <a:gdLst/>
            <a:ahLst/>
            <a:cxnLst/>
            <a:rect l="l" t="t" r="r" b="b"/>
            <a:pathLst>
              <a:path w="2374" h="5365" extrusionOk="0">
                <a:moveTo>
                  <a:pt x="2068" y="1"/>
                </a:moveTo>
                <a:cubicBezTo>
                  <a:pt x="1979" y="1"/>
                  <a:pt x="1890" y="49"/>
                  <a:pt x="1848" y="162"/>
                </a:cubicBezTo>
                <a:lnTo>
                  <a:pt x="49" y="5043"/>
                </a:lnTo>
                <a:cubicBezTo>
                  <a:pt x="1" y="5167"/>
                  <a:pt x="58" y="5301"/>
                  <a:pt x="192" y="5349"/>
                </a:cubicBezTo>
                <a:cubicBezTo>
                  <a:pt x="220" y="5360"/>
                  <a:pt x="247" y="5365"/>
                  <a:pt x="275" y="5365"/>
                </a:cubicBezTo>
                <a:cubicBezTo>
                  <a:pt x="371" y="5365"/>
                  <a:pt x="461" y="5303"/>
                  <a:pt x="498" y="5206"/>
                </a:cubicBezTo>
                <a:lnTo>
                  <a:pt x="2307" y="325"/>
                </a:lnTo>
                <a:cubicBezTo>
                  <a:pt x="2373" y="138"/>
                  <a:pt x="2220" y="1"/>
                  <a:pt x="2068" y="1"/>
                </a:cubicBez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45;p32">
            <a:extLst>
              <a:ext uri="{FF2B5EF4-FFF2-40B4-BE49-F238E27FC236}">
                <a16:creationId xmlns:a16="http://schemas.microsoft.com/office/drawing/2014/main" id="{3A1D1E3C-3D83-13B4-FA14-685569EC4646}"/>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latin typeface="+mn-lt"/>
              </a:rPr>
              <a:t>SIGNIFICANCE</a:t>
            </a:r>
            <a:endParaRPr lang="en-US" dirty="0"/>
          </a:p>
        </p:txBody>
      </p:sp>
    </p:spTree>
    <p:extLst>
      <p:ext uri="{BB962C8B-B14F-4D97-AF65-F5344CB8AC3E}">
        <p14:creationId xmlns:p14="http://schemas.microsoft.com/office/powerpoint/2010/main" val="304981295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2"/>
          <p:cNvSpPr txBox="1">
            <a:spLocks noGrp="1"/>
          </p:cNvSpPr>
          <p:nvPr>
            <p:ph type="subTitle" idx="4"/>
          </p:nvPr>
        </p:nvSpPr>
        <p:spPr>
          <a:xfrm>
            <a:off x="1063023" y="2618647"/>
            <a:ext cx="5857204" cy="108200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b="1" dirty="0">
                <a:latin typeface="+mn-lt"/>
              </a:rPr>
              <a:t>Conclusion:</a:t>
            </a:r>
          </a:p>
          <a:p>
            <a:pPr marL="0" lvl="0" indent="0" algn="l" rtl="0">
              <a:spcBef>
                <a:spcPts val="0"/>
              </a:spcBef>
              <a:spcAft>
                <a:spcPts val="0"/>
              </a:spcAft>
              <a:buNone/>
            </a:pPr>
            <a:r>
              <a:rPr lang="en-US" sz="1400" dirty="0">
                <a:latin typeface="+mn-lt"/>
                <a:ea typeface="Aptos" panose="020B0004020202020204" pitchFamily="34" charset="0"/>
                <a:cs typeface="Times New Roman" panose="02020603050405020304" pitchFamily="18" charset="0"/>
              </a:rPr>
              <a:t>O</a:t>
            </a:r>
            <a:r>
              <a:rPr lang="en-US" sz="1400" dirty="0">
                <a:effectLst/>
                <a:latin typeface="+mn-lt"/>
                <a:ea typeface="Aptos" panose="020B0004020202020204" pitchFamily="34" charset="0"/>
                <a:cs typeface="Times New Roman" panose="02020603050405020304" pitchFamily="18" charset="0"/>
              </a:rPr>
              <a:t>btained an accuracy of </a:t>
            </a:r>
            <a:r>
              <a:rPr lang="en-US" sz="1400" dirty="0">
                <a:solidFill>
                  <a:srgbClr val="F54994"/>
                </a:solidFill>
                <a:effectLst/>
                <a:latin typeface="+mn-lt"/>
                <a:ea typeface="Aptos" panose="020B0004020202020204" pitchFamily="34" charset="0"/>
                <a:cs typeface="Times New Roman" panose="02020603050405020304" pitchFamily="18" charset="0"/>
              </a:rPr>
              <a:t>83.73% with Naïve Bayes </a:t>
            </a:r>
            <a:r>
              <a:rPr lang="en-US" sz="1400" dirty="0">
                <a:effectLst/>
                <a:latin typeface="+mn-lt"/>
                <a:ea typeface="Aptos" panose="020B0004020202020204" pitchFamily="34" charset="0"/>
                <a:cs typeface="Times New Roman" panose="02020603050405020304" pitchFamily="18" charset="0"/>
              </a:rPr>
              <a:t>algorithm.</a:t>
            </a:r>
            <a:endParaRPr sz="1400" dirty="0">
              <a:latin typeface="+mn-lt"/>
            </a:endParaRPr>
          </a:p>
        </p:txBody>
      </p:sp>
      <p:sp>
        <p:nvSpPr>
          <p:cNvPr id="345" name="Google Shape;345;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latin typeface="+mn-lt"/>
              </a:rPr>
              <a:t>LITERATURE REVIEW</a:t>
            </a:r>
            <a:endParaRPr lang="en-US" dirty="0"/>
          </a:p>
        </p:txBody>
      </p:sp>
      <p:sp>
        <p:nvSpPr>
          <p:cNvPr id="349" name="Google Shape;349;p32"/>
          <p:cNvSpPr/>
          <p:nvPr/>
        </p:nvSpPr>
        <p:spPr>
          <a:xfrm rot="10800000" flipH="1">
            <a:off x="5620375" y="3186700"/>
            <a:ext cx="4184100" cy="4184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50" name="Google Shape;350;p32"/>
          <p:cNvSpPr/>
          <p:nvPr/>
        </p:nvSpPr>
        <p:spPr>
          <a:xfrm rot="10800000">
            <a:off x="7893450" y="1329950"/>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51" name="Google Shape;351;p32"/>
          <p:cNvSpPr/>
          <p:nvPr/>
        </p:nvSpPr>
        <p:spPr>
          <a:xfrm rot="10800000">
            <a:off x="827525" y="431735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pic>
        <p:nvPicPr>
          <p:cNvPr id="352" name="Google Shape;352;p32"/>
          <p:cNvPicPr preferRelativeResize="0"/>
          <p:nvPr/>
        </p:nvPicPr>
        <p:blipFill>
          <a:blip r:embed="rId3">
            <a:alphaModFix/>
          </a:blip>
          <a:stretch>
            <a:fillRect/>
          </a:stretch>
        </p:blipFill>
        <p:spPr>
          <a:xfrm>
            <a:off x="6751475" y="1306800"/>
            <a:ext cx="1872803" cy="3253151"/>
          </a:xfrm>
          <a:prstGeom prst="rect">
            <a:avLst/>
          </a:prstGeom>
          <a:noFill/>
          <a:ln>
            <a:noFill/>
          </a:ln>
        </p:spPr>
      </p:pic>
      <p:sp>
        <p:nvSpPr>
          <p:cNvPr id="3" name="Subtitle 2">
            <a:extLst>
              <a:ext uri="{FF2B5EF4-FFF2-40B4-BE49-F238E27FC236}">
                <a16:creationId xmlns:a16="http://schemas.microsoft.com/office/drawing/2014/main" id="{B722D15F-2DF7-708A-9E6F-5E0DB7B4193C}"/>
              </a:ext>
            </a:extLst>
          </p:cNvPr>
          <p:cNvSpPr>
            <a:spLocks noGrp="1"/>
          </p:cNvSpPr>
          <p:nvPr>
            <p:ph type="subTitle" idx="3"/>
          </p:nvPr>
        </p:nvSpPr>
        <p:spPr>
          <a:xfrm>
            <a:off x="537726" y="750400"/>
            <a:ext cx="7355724" cy="1280726"/>
          </a:xfrm>
        </p:spPr>
        <p:txBody>
          <a:bodyPr/>
          <a:lstStyle/>
          <a:p>
            <a:pPr>
              <a:buFont typeface="Arial" panose="020B0604020202020204" pitchFamily="34" charset="0"/>
              <a:buChar char="•"/>
            </a:pPr>
            <a:r>
              <a:rPr lang="en-US" sz="1400" b="1" i="1" kern="100" dirty="0">
                <a:solidFill>
                  <a:srgbClr val="311B8E"/>
                </a:solidFill>
                <a:effectLst/>
                <a:latin typeface="+mn-lt"/>
                <a:ea typeface="Aptos" panose="020B0004020202020204" pitchFamily="34" charset="0"/>
                <a:cs typeface="Times New Roman" panose="02020603050405020304" pitchFamily="18" charset="0"/>
              </a:rPr>
              <a:t>Prediction of Loan Approval in Banks using Machine Learning Approach</a:t>
            </a:r>
            <a:r>
              <a:rPr lang="en-US" sz="1400" b="1" i="1" kern="100" dirty="0">
                <a:solidFill>
                  <a:srgbClr val="311B8E"/>
                </a:solidFill>
                <a:latin typeface="+mn-lt"/>
                <a:ea typeface="Aptos" panose="020B0004020202020204" pitchFamily="34" charset="0"/>
                <a:cs typeface="Times New Roman" panose="02020603050405020304" pitchFamily="18" charset="0"/>
              </a:rPr>
              <a:t> </a:t>
            </a:r>
            <a:r>
              <a:rPr lang="en-US" sz="1200" kern="100" dirty="0">
                <a:solidFill>
                  <a:srgbClr val="311B8E"/>
                </a:solidFill>
                <a:effectLst/>
                <a:latin typeface="+mn-lt"/>
                <a:ea typeface="Aptos" panose="020B0004020202020204" pitchFamily="34" charset="0"/>
                <a:cs typeface="Times New Roman" panose="02020603050405020304" pitchFamily="18" charset="0"/>
              </a:rPr>
              <a:t>by Viswanatha v. and Ramachandra Ac. (August 2023, International Journal of Engineering and Management Research Volume 13, Issue 4 ) </a:t>
            </a:r>
          </a:p>
          <a:p>
            <a:endParaRPr lang="en-US" dirty="0"/>
          </a:p>
        </p:txBody>
      </p:sp>
      <p:sp>
        <p:nvSpPr>
          <p:cNvPr id="5" name="Subtitle 4">
            <a:extLst>
              <a:ext uri="{FF2B5EF4-FFF2-40B4-BE49-F238E27FC236}">
                <a16:creationId xmlns:a16="http://schemas.microsoft.com/office/drawing/2014/main" id="{6AA6BCA0-F8A7-6391-F102-4C86A688C447}"/>
              </a:ext>
            </a:extLst>
          </p:cNvPr>
          <p:cNvSpPr>
            <a:spLocks noGrp="1"/>
          </p:cNvSpPr>
          <p:nvPr>
            <p:ph type="subTitle" idx="2"/>
          </p:nvPr>
        </p:nvSpPr>
        <p:spPr>
          <a:xfrm>
            <a:off x="979025" y="1744468"/>
            <a:ext cx="3012600" cy="1213800"/>
          </a:xfrm>
        </p:spPr>
        <p:txBody>
          <a:bodyPr/>
          <a:lstStyle/>
          <a:p>
            <a:r>
              <a:rPr lang="en-US" sz="1400" b="1" i="1" dirty="0">
                <a:latin typeface="+mn-lt"/>
              </a:rPr>
              <a:t>Models:</a:t>
            </a:r>
          </a:p>
          <a:p>
            <a:pPr>
              <a:buFont typeface="Arial" panose="020B0604020202020204" pitchFamily="34" charset="0"/>
              <a:buChar char="•"/>
            </a:pPr>
            <a:r>
              <a:rPr lang="en-US" sz="1400" dirty="0">
                <a:solidFill>
                  <a:srgbClr val="F54994"/>
                </a:solidFill>
                <a:effectLst/>
                <a:latin typeface="+mn-lt"/>
                <a:ea typeface="Aptos" panose="020B0004020202020204" pitchFamily="34" charset="0"/>
                <a:cs typeface="Times New Roman" panose="02020603050405020304" pitchFamily="18" charset="0"/>
              </a:rPr>
              <a:t>Random Forest</a:t>
            </a:r>
          </a:p>
          <a:p>
            <a:pPr>
              <a:buFont typeface="Arial" panose="020B0604020202020204" pitchFamily="34" charset="0"/>
              <a:buChar char="•"/>
            </a:pPr>
            <a:r>
              <a:rPr lang="en-US" sz="1400" dirty="0">
                <a:solidFill>
                  <a:srgbClr val="F54994"/>
                </a:solidFill>
                <a:effectLst/>
                <a:latin typeface="+mn-lt"/>
                <a:ea typeface="Aptos" panose="020B0004020202020204" pitchFamily="34" charset="0"/>
                <a:cs typeface="Times New Roman" panose="02020603050405020304" pitchFamily="18" charset="0"/>
              </a:rPr>
              <a:t>Naive Bayes</a:t>
            </a:r>
          </a:p>
          <a:p>
            <a:pPr>
              <a:buFont typeface="Arial" panose="020B0604020202020204" pitchFamily="34" charset="0"/>
              <a:buChar char="•"/>
            </a:pPr>
            <a:r>
              <a:rPr lang="en-US" sz="1400" dirty="0">
                <a:solidFill>
                  <a:srgbClr val="F54994"/>
                </a:solidFill>
                <a:effectLst/>
                <a:latin typeface="+mn-lt"/>
                <a:ea typeface="Aptos" panose="020B0004020202020204" pitchFamily="34" charset="0"/>
                <a:cs typeface="Times New Roman" panose="02020603050405020304" pitchFamily="18" charset="0"/>
              </a:rPr>
              <a:t>Decision Tree</a:t>
            </a:r>
          </a:p>
          <a:p>
            <a:pPr>
              <a:buFont typeface="Arial" panose="020B0604020202020204" pitchFamily="34" charset="0"/>
              <a:buChar char="•"/>
            </a:pPr>
            <a:r>
              <a:rPr lang="en-US" sz="1400" dirty="0">
                <a:solidFill>
                  <a:srgbClr val="F54994"/>
                </a:solidFill>
                <a:effectLst/>
                <a:latin typeface="+mn-lt"/>
                <a:ea typeface="Aptos" panose="020B0004020202020204" pitchFamily="34" charset="0"/>
                <a:cs typeface="Times New Roman" panose="02020603050405020304" pitchFamily="18" charset="0"/>
              </a:rPr>
              <a:t>KNN</a:t>
            </a:r>
            <a:endParaRPr lang="en-US" sz="1400" dirty="0">
              <a:solidFill>
                <a:srgbClr val="F54994"/>
              </a:solidFill>
              <a:latin typeface="+mn-lt"/>
            </a:endParaRPr>
          </a:p>
        </p:txBody>
      </p:sp>
      <p:sp>
        <p:nvSpPr>
          <p:cNvPr id="4" name="TextBox 3">
            <a:extLst>
              <a:ext uri="{FF2B5EF4-FFF2-40B4-BE49-F238E27FC236}">
                <a16:creationId xmlns:a16="http://schemas.microsoft.com/office/drawing/2014/main" id="{324966BE-903A-1EE6-7357-6263F2B5B75B}"/>
              </a:ext>
            </a:extLst>
          </p:cNvPr>
          <p:cNvSpPr txBox="1"/>
          <p:nvPr/>
        </p:nvSpPr>
        <p:spPr>
          <a:xfrm>
            <a:off x="3207166" y="1798163"/>
            <a:ext cx="4913084" cy="738664"/>
          </a:xfrm>
          <a:prstGeom prst="rect">
            <a:avLst/>
          </a:prstGeom>
          <a:noFill/>
        </p:spPr>
        <p:txBody>
          <a:bodyPr wrap="square">
            <a:spAutoFit/>
          </a:bodyPr>
          <a:lstStyle/>
          <a:p>
            <a:pPr marL="457200" indent="-304800">
              <a:buClr>
                <a:schemeClr val="dk1"/>
              </a:buClr>
              <a:buSzPts val="1200"/>
            </a:pPr>
            <a:r>
              <a:rPr lang="en-US" b="1" i="1" dirty="0">
                <a:solidFill>
                  <a:schemeClr val="dk1"/>
                </a:solidFill>
                <a:latin typeface="+mn-lt"/>
                <a:sym typeface="Libre Franklin"/>
              </a:rPr>
              <a:t>Dataset:</a:t>
            </a:r>
          </a:p>
          <a:p>
            <a:pPr marL="285750" indent="-285750">
              <a:buFont typeface="Arial" panose="020B0604020202020204" pitchFamily="34" charset="0"/>
              <a:buChar char="•"/>
            </a:pPr>
            <a:r>
              <a:rPr lang="en-US" sz="1400" dirty="0">
                <a:solidFill>
                  <a:srgbClr val="3929A6"/>
                </a:solidFill>
                <a:latin typeface="+mn-lt"/>
              </a:rPr>
              <a:t>Records/Rows: </a:t>
            </a:r>
            <a:r>
              <a:rPr lang="en-US" dirty="0">
                <a:solidFill>
                  <a:srgbClr val="F54994"/>
                </a:solidFill>
                <a:latin typeface="+mn-lt"/>
              </a:rPr>
              <a:t>614</a:t>
            </a:r>
            <a:endParaRPr lang="en-US" sz="1400" dirty="0">
              <a:solidFill>
                <a:srgbClr val="F54994"/>
              </a:solidFill>
              <a:latin typeface="+mn-lt"/>
            </a:endParaRPr>
          </a:p>
          <a:p>
            <a:pPr marL="285750" indent="-285750">
              <a:buFont typeface="Arial" panose="020B0604020202020204" pitchFamily="34" charset="0"/>
              <a:buChar char="•"/>
            </a:pPr>
            <a:r>
              <a:rPr lang="en-US" sz="1400" dirty="0">
                <a:solidFill>
                  <a:srgbClr val="3929A6"/>
                </a:solidFill>
                <a:latin typeface="+mn-lt"/>
              </a:rPr>
              <a:t>Attributes/Columns: </a:t>
            </a:r>
            <a:r>
              <a:rPr lang="en-US" sz="1400" dirty="0">
                <a:solidFill>
                  <a:srgbClr val="F54994"/>
                </a:solidFill>
                <a:latin typeface="+mn-lt"/>
              </a:rPr>
              <a:t>13</a:t>
            </a:r>
          </a:p>
        </p:txBody>
      </p:sp>
    </p:spTree>
    <p:extLst>
      <p:ext uri="{BB962C8B-B14F-4D97-AF65-F5344CB8AC3E}">
        <p14:creationId xmlns:p14="http://schemas.microsoft.com/office/powerpoint/2010/main" val="117776882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5" name="Google Shape;345;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latin typeface="+mn-lt"/>
              </a:rPr>
              <a:t>LITERATURE REVIEW</a:t>
            </a:r>
            <a:endParaRPr lang="en-US" dirty="0"/>
          </a:p>
        </p:txBody>
      </p:sp>
      <p:sp>
        <p:nvSpPr>
          <p:cNvPr id="349" name="Google Shape;349;p32"/>
          <p:cNvSpPr/>
          <p:nvPr/>
        </p:nvSpPr>
        <p:spPr>
          <a:xfrm rot="10800000" flipH="1">
            <a:off x="5620375" y="3186700"/>
            <a:ext cx="4184100" cy="4184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50" name="Google Shape;350;p32"/>
          <p:cNvSpPr/>
          <p:nvPr/>
        </p:nvSpPr>
        <p:spPr>
          <a:xfrm rot="10800000">
            <a:off x="7893450" y="1329950"/>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51" name="Google Shape;351;p32"/>
          <p:cNvSpPr/>
          <p:nvPr/>
        </p:nvSpPr>
        <p:spPr>
          <a:xfrm rot="10800000">
            <a:off x="827525" y="431735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pic>
        <p:nvPicPr>
          <p:cNvPr id="352" name="Google Shape;352;p32"/>
          <p:cNvPicPr preferRelativeResize="0"/>
          <p:nvPr/>
        </p:nvPicPr>
        <p:blipFill>
          <a:blip r:embed="rId3">
            <a:alphaModFix/>
          </a:blip>
          <a:stretch>
            <a:fillRect/>
          </a:stretch>
        </p:blipFill>
        <p:spPr>
          <a:xfrm>
            <a:off x="6751475" y="1306800"/>
            <a:ext cx="1872803" cy="3253151"/>
          </a:xfrm>
          <a:prstGeom prst="rect">
            <a:avLst/>
          </a:prstGeom>
          <a:noFill/>
          <a:ln>
            <a:noFill/>
          </a:ln>
        </p:spPr>
      </p:pic>
      <p:sp>
        <p:nvSpPr>
          <p:cNvPr id="3" name="Subtitle 2">
            <a:extLst>
              <a:ext uri="{FF2B5EF4-FFF2-40B4-BE49-F238E27FC236}">
                <a16:creationId xmlns:a16="http://schemas.microsoft.com/office/drawing/2014/main" id="{B722D15F-2DF7-708A-9E6F-5E0DB7B4193C}"/>
              </a:ext>
            </a:extLst>
          </p:cNvPr>
          <p:cNvSpPr>
            <a:spLocks noGrp="1"/>
          </p:cNvSpPr>
          <p:nvPr>
            <p:ph type="subTitle" idx="3"/>
          </p:nvPr>
        </p:nvSpPr>
        <p:spPr>
          <a:xfrm>
            <a:off x="519721" y="979261"/>
            <a:ext cx="7373729" cy="1252975"/>
          </a:xfrm>
        </p:spPr>
        <p:txBody>
          <a:bodyPr/>
          <a:lstStyle/>
          <a:p>
            <a:pPr>
              <a:buFont typeface="Arial" panose="020B0604020202020204" pitchFamily="34" charset="0"/>
              <a:buChar char="•"/>
            </a:pPr>
            <a:r>
              <a:rPr lang="en-US" sz="1400" b="1" i="1" kern="100" dirty="0">
                <a:effectLst/>
                <a:latin typeface="+mn-lt"/>
                <a:ea typeface="Aptos" panose="020B0004020202020204" pitchFamily="34" charset="0"/>
                <a:cs typeface="Times New Roman" panose="02020603050405020304" pitchFamily="18" charset="0"/>
              </a:rPr>
              <a:t>The Loan Prediction using Machine Learning</a:t>
            </a:r>
            <a:r>
              <a:rPr lang="en-US" sz="1400" kern="100" dirty="0">
                <a:effectLst/>
                <a:latin typeface="+mn-lt"/>
                <a:ea typeface="Aptos" panose="020B0004020202020204" pitchFamily="34" charset="0"/>
                <a:cs typeface="Times New Roman" panose="02020603050405020304" pitchFamily="18" charset="0"/>
              </a:rPr>
              <a:t> </a:t>
            </a:r>
            <a:r>
              <a:rPr lang="en-US" sz="1200" kern="100" dirty="0">
                <a:effectLst/>
                <a:latin typeface="+mn-lt"/>
                <a:ea typeface="Aptos" panose="020B0004020202020204" pitchFamily="34" charset="0"/>
                <a:cs typeface="Times New Roman" panose="02020603050405020304" pitchFamily="18" charset="0"/>
              </a:rPr>
              <a:t>by Dr.C K Gomathy, Ms.Charulatha,Mr.AAkash ,Ms.Sowjanya (Oct 2021, International Research Journal of Engineering and Technology (IRJET)  Volume: 08 Issue: 10 )</a:t>
            </a:r>
          </a:p>
          <a:p>
            <a:pPr>
              <a:buFont typeface="Arial" panose="020B0604020202020204" pitchFamily="34" charset="0"/>
              <a:buChar char="•"/>
            </a:pPr>
            <a:endParaRPr lang="en-US" sz="1200" kern="100" dirty="0">
              <a:solidFill>
                <a:srgbClr val="311B8E"/>
              </a:solidFill>
              <a:effectLst/>
              <a:latin typeface="+mn-lt"/>
              <a:ea typeface="Aptos" panose="020B0004020202020204" pitchFamily="34" charset="0"/>
              <a:cs typeface="Times New Roman" panose="02020603050405020304" pitchFamily="18" charset="0"/>
            </a:endParaRPr>
          </a:p>
          <a:p>
            <a:endParaRPr lang="en-US" dirty="0"/>
          </a:p>
        </p:txBody>
      </p:sp>
      <p:sp>
        <p:nvSpPr>
          <p:cNvPr id="5" name="Subtitle 4">
            <a:extLst>
              <a:ext uri="{FF2B5EF4-FFF2-40B4-BE49-F238E27FC236}">
                <a16:creationId xmlns:a16="http://schemas.microsoft.com/office/drawing/2014/main" id="{6AA6BCA0-F8A7-6391-F102-4C86A688C447}"/>
              </a:ext>
            </a:extLst>
          </p:cNvPr>
          <p:cNvSpPr>
            <a:spLocks noGrp="1"/>
          </p:cNvSpPr>
          <p:nvPr>
            <p:ph type="subTitle" idx="2"/>
          </p:nvPr>
        </p:nvSpPr>
        <p:spPr>
          <a:xfrm>
            <a:off x="979025" y="1744468"/>
            <a:ext cx="3012600" cy="1213800"/>
          </a:xfrm>
        </p:spPr>
        <p:txBody>
          <a:bodyPr/>
          <a:lstStyle/>
          <a:p>
            <a:r>
              <a:rPr lang="en-US" sz="1400" b="1" i="1" dirty="0">
                <a:latin typeface="+mn-lt"/>
              </a:rPr>
              <a:t>Model:</a:t>
            </a:r>
            <a:endParaRPr lang="en-US" sz="1400" dirty="0">
              <a:solidFill>
                <a:srgbClr val="F54994"/>
              </a:solidFill>
              <a:effectLst/>
              <a:latin typeface="+mn-lt"/>
              <a:ea typeface="Aptos" panose="020B0004020202020204" pitchFamily="34" charset="0"/>
              <a:cs typeface="Times New Roman" panose="02020603050405020304" pitchFamily="18" charset="0"/>
            </a:endParaRPr>
          </a:p>
          <a:p>
            <a:pPr>
              <a:buFont typeface="Arial" panose="020B0604020202020204" pitchFamily="34" charset="0"/>
              <a:buChar char="•"/>
            </a:pPr>
            <a:r>
              <a:rPr lang="en-US" sz="1400" dirty="0">
                <a:solidFill>
                  <a:srgbClr val="F54994"/>
                </a:solidFill>
                <a:effectLst/>
                <a:latin typeface="+mn-lt"/>
                <a:ea typeface="Aptos" panose="020B0004020202020204" pitchFamily="34" charset="0"/>
                <a:cs typeface="Times New Roman" panose="02020603050405020304" pitchFamily="18" charset="0"/>
              </a:rPr>
              <a:t>Decision Tree</a:t>
            </a:r>
          </a:p>
        </p:txBody>
      </p:sp>
      <p:sp>
        <p:nvSpPr>
          <p:cNvPr id="2" name="TextBox 1">
            <a:extLst>
              <a:ext uri="{FF2B5EF4-FFF2-40B4-BE49-F238E27FC236}">
                <a16:creationId xmlns:a16="http://schemas.microsoft.com/office/drawing/2014/main" id="{4F556E70-831E-9A45-F542-6B649EAFAB05}"/>
              </a:ext>
            </a:extLst>
          </p:cNvPr>
          <p:cNvSpPr txBox="1"/>
          <p:nvPr/>
        </p:nvSpPr>
        <p:spPr>
          <a:xfrm>
            <a:off x="3207166" y="1798163"/>
            <a:ext cx="4913084" cy="523220"/>
          </a:xfrm>
          <a:prstGeom prst="rect">
            <a:avLst/>
          </a:prstGeom>
          <a:noFill/>
        </p:spPr>
        <p:txBody>
          <a:bodyPr wrap="square">
            <a:spAutoFit/>
          </a:bodyPr>
          <a:lstStyle/>
          <a:p>
            <a:pPr marL="457200" indent="-304800">
              <a:buClr>
                <a:schemeClr val="dk1"/>
              </a:buClr>
              <a:buSzPts val="1200"/>
            </a:pPr>
            <a:r>
              <a:rPr lang="en-US" b="1" i="1" dirty="0">
                <a:solidFill>
                  <a:schemeClr val="dk1"/>
                </a:solidFill>
                <a:latin typeface="+mn-lt"/>
                <a:sym typeface="Libre Franklin"/>
              </a:rPr>
              <a:t>Dataset:</a:t>
            </a:r>
            <a:endParaRPr lang="en-US" sz="1400" dirty="0">
              <a:solidFill>
                <a:srgbClr val="F54994"/>
              </a:solidFill>
              <a:latin typeface="+mn-lt"/>
            </a:endParaRPr>
          </a:p>
          <a:p>
            <a:pPr marL="285750" indent="-285750">
              <a:buFont typeface="Arial" panose="020B0604020202020204" pitchFamily="34" charset="0"/>
              <a:buChar char="•"/>
            </a:pPr>
            <a:r>
              <a:rPr lang="en-US" sz="1400" dirty="0">
                <a:solidFill>
                  <a:srgbClr val="3929A6"/>
                </a:solidFill>
                <a:latin typeface="+mn-lt"/>
              </a:rPr>
              <a:t>Attributes/Columns: </a:t>
            </a:r>
            <a:r>
              <a:rPr lang="en-US" sz="1400" dirty="0">
                <a:solidFill>
                  <a:srgbClr val="F54994"/>
                </a:solidFill>
                <a:latin typeface="+mn-lt"/>
              </a:rPr>
              <a:t>13</a:t>
            </a:r>
          </a:p>
        </p:txBody>
      </p:sp>
      <p:sp>
        <p:nvSpPr>
          <p:cNvPr id="7" name="Google Shape;344;p32">
            <a:extLst>
              <a:ext uri="{FF2B5EF4-FFF2-40B4-BE49-F238E27FC236}">
                <a16:creationId xmlns:a16="http://schemas.microsoft.com/office/drawing/2014/main" id="{CBD9A601-7D8A-D568-4A07-A9CB0595A95F}"/>
              </a:ext>
            </a:extLst>
          </p:cNvPr>
          <p:cNvSpPr txBox="1">
            <a:spLocks/>
          </p:cNvSpPr>
          <p:nvPr/>
        </p:nvSpPr>
        <p:spPr>
          <a:xfrm>
            <a:off x="1063023" y="2618647"/>
            <a:ext cx="6542464" cy="10820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Sofia Sans SemiBold"/>
                <a:ea typeface="Sofia Sans SemiBold"/>
                <a:cs typeface="Sofia Sans SemiBold"/>
                <a:sym typeface="Sofia Sans Semi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sz="1400" b="1" dirty="0">
                <a:latin typeface="+mn-lt"/>
              </a:rPr>
              <a:t>Conclusion:</a:t>
            </a:r>
          </a:p>
          <a:p>
            <a:r>
              <a:rPr lang="en-US" sz="1400" b="0" i="0" dirty="0">
                <a:solidFill>
                  <a:srgbClr val="392AA9"/>
                </a:solidFill>
                <a:effectLst/>
                <a:latin typeface="+mn-lt"/>
              </a:rPr>
              <a:t>In near future this module of prophecy can be integrated with the </a:t>
            </a:r>
          </a:p>
          <a:p>
            <a:r>
              <a:rPr lang="en-US" sz="1400" dirty="0">
                <a:solidFill>
                  <a:srgbClr val="392AA9"/>
                </a:solidFill>
                <a:latin typeface="+mn-lt"/>
              </a:rPr>
              <a:t>m</a:t>
            </a:r>
            <a:r>
              <a:rPr lang="en-US" sz="1400" b="0" i="0" dirty="0">
                <a:solidFill>
                  <a:srgbClr val="392AA9"/>
                </a:solidFill>
                <a:effectLst/>
                <a:latin typeface="+mn-lt"/>
              </a:rPr>
              <a:t>odule</a:t>
            </a:r>
            <a:r>
              <a:rPr lang="en-US" sz="1400" dirty="0">
                <a:solidFill>
                  <a:srgbClr val="392AA9"/>
                </a:solidFill>
                <a:latin typeface="+mn-lt"/>
              </a:rPr>
              <a:t> </a:t>
            </a:r>
            <a:r>
              <a:rPr lang="en-US" sz="1400" b="0" i="0" dirty="0">
                <a:solidFill>
                  <a:srgbClr val="392AA9"/>
                </a:solidFill>
                <a:effectLst/>
                <a:latin typeface="+mn-lt"/>
              </a:rPr>
              <a:t>of automated processing system. </a:t>
            </a:r>
          </a:p>
        </p:txBody>
      </p:sp>
    </p:spTree>
    <p:extLst>
      <p:ext uri="{BB962C8B-B14F-4D97-AF65-F5344CB8AC3E}">
        <p14:creationId xmlns:p14="http://schemas.microsoft.com/office/powerpoint/2010/main" val="280991633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1"/>
          <p:cNvSpPr/>
          <p:nvPr/>
        </p:nvSpPr>
        <p:spPr>
          <a:xfrm>
            <a:off x="-2226625" y="1447800"/>
            <a:ext cx="4184100" cy="4184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nvGrpSpPr>
          <p:cNvPr id="337" name="Google Shape;337;p31"/>
          <p:cNvGrpSpPr/>
          <p:nvPr/>
        </p:nvGrpSpPr>
        <p:grpSpPr>
          <a:xfrm>
            <a:off x="1808250" y="703950"/>
            <a:ext cx="1272750" cy="1059825"/>
            <a:chOff x="1808250" y="703950"/>
            <a:chExt cx="1272750" cy="1059825"/>
          </a:xfrm>
        </p:grpSpPr>
        <p:sp>
          <p:nvSpPr>
            <p:cNvPr id="338" name="Google Shape;338;p31"/>
            <p:cNvSpPr/>
            <p:nvPr/>
          </p:nvSpPr>
          <p:spPr>
            <a:xfrm>
              <a:off x="1808250" y="703950"/>
              <a:ext cx="586800" cy="58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39" name="Google Shape;339;p31"/>
            <p:cNvSpPr/>
            <p:nvPr/>
          </p:nvSpPr>
          <p:spPr>
            <a:xfrm>
              <a:off x="2854200" y="1536975"/>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
        <p:nvSpPr>
          <p:cNvPr id="2" name="Google Shape;345;p32">
            <a:extLst>
              <a:ext uri="{FF2B5EF4-FFF2-40B4-BE49-F238E27FC236}">
                <a16:creationId xmlns:a16="http://schemas.microsoft.com/office/drawing/2014/main" id="{888CDCB1-0C00-A0C4-F5C8-045B311DCA68}"/>
              </a:ext>
            </a:extLst>
          </p:cNvPr>
          <p:cNvSpPr txBox="1">
            <a:spLocks/>
          </p:cNvSpPr>
          <p:nvPr/>
        </p:nvSpPr>
        <p:spPr>
          <a:xfrm>
            <a:off x="720000" y="4450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Sofia Sans SemiBold"/>
              <a:buNone/>
              <a:defRPr sz="4800" b="0" i="0" u="none" strike="noStrike" cap="none">
                <a:solidFill>
                  <a:schemeClr val="dk1"/>
                </a:solidFill>
                <a:latin typeface="Sofia Sans SemiBold"/>
                <a:ea typeface="Sofia Sans SemiBold"/>
                <a:cs typeface="Sofia Sans SemiBold"/>
                <a:sym typeface="Sofia Sans SemiBold"/>
              </a:defRPr>
            </a:lvl1pPr>
            <a:lvl2pPr marR="0" lvl="1"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2pPr>
            <a:lvl3pPr marR="0" lvl="2"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3pPr>
            <a:lvl4pPr marR="0" lvl="3"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4pPr>
            <a:lvl5pPr marR="0" lvl="4"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5pPr>
            <a:lvl6pPr marR="0" lvl="5"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6pPr>
            <a:lvl7pPr marR="0" lvl="6"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7pPr>
            <a:lvl8pPr marR="0" lvl="7"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8pPr>
            <a:lvl9pPr marR="0" lvl="8"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9pPr>
          </a:lstStyle>
          <a:p>
            <a:r>
              <a:rPr lang="en-US" sz="3200" dirty="0">
                <a:latin typeface="+mn-lt"/>
              </a:rPr>
              <a:t>METHODOLOGY</a:t>
            </a:r>
            <a:endParaRPr lang="en-US" dirty="0"/>
          </a:p>
        </p:txBody>
      </p:sp>
      <p:sp>
        <p:nvSpPr>
          <p:cNvPr id="7" name="Subtitle 2">
            <a:extLst>
              <a:ext uri="{FF2B5EF4-FFF2-40B4-BE49-F238E27FC236}">
                <a16:creationId xmlns:a16="http://schemas.microsoft.com/office/drawing/2014/main" id="{B9A3C392-ABFB-9156-E787-37154F731AE8}"/>
              </a:ext>
            </a:extLst>
          </p:cNvPr>
          <p:cNvSpPr txBox="1">
            <a:spLocks/>
          </p:cNvSpPr>
          <p:nvPr/>
        </p:nvSpPr>
        <p:spPr>
          <a:xfrm>
            <a:off x="720000" y="1720825"/>
            <a:ext cx="7373729" cy="27187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200" kern="100" dirty="0">
              <a:solidFill>
                <a:srgbClr val="311B8E"/>
              </a:solidFill>
              <a:latin typeface="+mn-lt"/>
              <a:ea typeface="Aptos" panose="020B0004020202020204" pitchFamily="34" charset="0"/>
              <a:cs typeface="Times New Roman" panose="02020603050405020304" pitchFamily="18" charset="0"/>
            </a:endParaRPr>
          </a:p>
          <a:p>
            <a:endParaRPr lang="en-US" dirty="0"/>
          </a:p>
        </p:txBody>
      </p:sp>
      <p:sp>
        <p:nvSpPr>
          <p:cNvPr id="8" name="Google Shape;344;p32">
            <a:extLst>
              <a:ext uri="{FF2B5EF4-FFF2-40B4-BE49-F238E27FC236}">
                <a16:creationId xmlns:a16="http://schemas.microsoft.com/office/drawing/2014/main" id="{323B07BD-AD97-D5A6-E6F7-A00BC03D79F9}"/>
              </a:ext>
            </a:extLst>
          </p:cNvPr>
          <p:cNvSpPr txBox="1">
            <a:spLocks/>
          </p:cNvSpPr>
          <p:nvPr/>
        </p:nvSpPr>
        <p:spPr>
          <a:xfrm>
            <a:off x="1080332" y="1529630"/>
            <a:ext cx="6925747" cy="168540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rgbClr val="F54994"/>
                </a:solidFill>
                <a:latin typeface="+mn-lt"/>
              </a:rPr>
              <a:t>DATA COLLECTION:</a:t>
            </a:r>
          </a:p>
          <a:p>
            <a:pPr marL="285750" indent="-285750">
              <a:lnSpc>
                <a:spcPct val="150000"/>
              </a:lnSpc>
              <a:buFont typeface="Arial" panose="020B0604020202020204" pitchFamily="34" charset="0"/>
              <a:buChar char="•"/>
            </a:pPr>
            <a:r>
              <a:rPr lang="en-US" sz="1800" dirty="0">
                <a:solidFill>
                  <a:srgbClr val="3929A6"/>
                </a:solidFill>
                <a:latin typeface="+mn-lt"/>
              </a:rPr>
              <a:t>Source: Kaggle</a:t>
            </a:r>
          </a:p>
          <a:p>
            <a:pPr marL="285750" indent="-285750">
              <a:lnSpc>
                <a:spcPct val="150000"/>
              </a:lnSpc>
              <a:buFont typeface="Arial" panose="020B0604020202020204" pitchFamily="34" charset="0"/>
              <a:buChar char="•"/>
            </a:pPr>
            <a:r>
              <a:rPr lang="en-US" sz="1800" dirty="0">
                <a:solidFill>
                  <a:srgbClr val="3929A6"/>
                </a:solidFill>
                <a:latin typeface="+mn-lt"/>
              </a:rPr>
              <a:t>Records/Rows: 4269</a:t>
            </a:r>
          </a:p>
          <a:p>
            <a:pPr marL="285750" indent="-285750">
              <a:lnSpc>
                <a:spcPct val="150000"/>
              </a:lnSpc>
              <a:buFont typeface="Arial" panose="020B0604020202020204" pitchFamily="34" charset="0"/>
              <a:buChar char="•"/>
            </a:pPr>
            <a:r>
              <a:rPr lang="en-US" sz="1800" dirty="0">
                <a:solidFill>
                  <a:srgbClr val="3929A6"/>
                </a:solidFill>
                <a:latin typeface="+mn-lt"/>
              </a:rPr>
              <a:t>Attributes/Columns: 13</a:t>
            </a:r>
          </a:p>
          <a:p>
            <a:r>
              <a:rPr lang="en-US" sz="2000" dirty="0">
                <a:solidFill>
                  <a:srgbClr val="F54994"/>
                </a:solidFill>
                <a:latin typeface="+mn-lt"/>
              </a:rPr>
              <a:t> </a:t>
            </a:r>
          </a:p>
        </p:txBody>
      </p:sp>
      <p:pic>
        <p:nvPicPr>
          <p:cNvPr id="4" name="Google Shape;336;p31">
            <a:extLst>
              <a:ext uri="{FF2B5EF4-FFF2-40B4-BE49-F238E27FC236}">
                <a16:creationId xmlns:a16="http://schemas.microsoft.com/office/drawing/2014/main" id="{D01E7D94-46F0-D37F-60C3-1642341612CF}"/>
              </a:ext>
            </a:extLst>
          </p:cNvPr>
          <p:cNvPicPr preferRelativeResize="0"/>
          <p:nvPr/>
        </p:nvPicPr>
        <p:blipFill>
          <a:blip r:embed="rId3">
            <a:alphaModFix/>
          </a:blip>
          <a:stretch>
            <a:fillRect/>
          </a:stretch>
        </p:blipFill>
        <p:spPr>
          <a:xfrm>
            <a:off x="6464732" y="3311082"/>
            <a:ext cx="1959268" cy="1465196"/>
          </a:xfrm>
          <a:prstGeom prst="rect">
            <a:avLst/>
          </a:prstGeom>
          <a:noFill/>
          <a:ln>
            <a:noFill/>
          </a:ln>
        </p:spPr>
      </p:pic>
    </p:spTree>
    <p:extLst>
      <p:ext uri="{BB962C8B-B14F-4D97-AF65-F5344CB8AC3E}">
        <p14:creationId xmlns:p14="http://schemas.microsoft.com/office/powerpoint/2010/main" val="352556297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1"/>
          <p:cNvSpPr/>
          <p:nvPr/>
        </p:nvSpPr>
        <p:spPr>
          <a:xfrm>
            <a:off x="-2226625" y="1447800"/>
            <a:ext cx="4184100" cy="4184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pic>
        <p:nvPicPr>
          <p:cNvPr id="336" name="Google Shape;336;p31"/>
          <p:cNvPicPr preferRelativeResize="0"/>
          <p:nvPr/>
        </p:nvPicPr>
        <p:blipFill>
          <a:blip r:embed="rId3">
            <a:alphaModFix/>
          </a:blip>
          <a:stretch>
            <a:fillRect/>
          </a:stretch>
        </p:blipFill>
        <p:spPr>
          <a:xfrm>
            <a:off x="6464732" y="3311082"/>
            <a:ext cx="1959268" cy="1465196"/>
          </a:xfrm>
          <a:prstGeom prst="rect">
            <a:avLst/>
          </a:prstGeom>
          <a:noFill/>
          <a:ln>
            <a:noFill/>
          </a:ln>
        </p:spPr>
      </p:pic>
      <p:grpSp>
        <p:nvGrpSpPr>
          <p:cNvPr id="337" name="Google Shape;337;p31"/>
          <p:cNvGrpSpPr/>
          <p:nvPr/>
        </p:nvGrpSpPr>
        <p:grpSpPr>
          <a:xfrm>
            <a:off x="1808250" y="703950"/>
            <a:ext cx="1272750" cy="1059825"/>
            <a:chOff x="1808250" y="703950"/>
            <a:chExt cx="1272750" cy="1059825"/>
          </a:xfrm>
        </p:grpSpPr>
        <p:sp>
          <p:nvSpPr>
            <p:cNvPr id="338" name="Google Shape;338;p31"/>
            <p:cNvSpPr/>
            <p:nvPr/>
          </p:nvSpPr>
          <p:spPr>
            <a:xfrm>
              <a:off x="1808250" y="703950"/>
              <a:ext cx="586800" cy="58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39" name="Google Shape;339;p31"/>
            <p:cNvSpPr/>
            <p:nvPr/>
          </p:nvSpPr>
          <p:spPr>
            <a:xfrm>
              <a:off x="2854200" y="1536975"/>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
        <p:nvSpPr>
          <p:cNvPr id="2" name="Google Shape;345;p32">
            <a:extLst>
              <a:ext uri="{FF2B5EF4-FFF2-40B4-BE49-F238E27FC236}">
                <a16:creationId xmlns:a16="http://schemas.microsoft.com/office/drawing/2014/main" id="{888CDCB1-0C00-A0C4-F5C8-045B311DCA68}"/>
              </a:ext>
            </a:extLst>
          </p:cNvPr>
          <p:cNvSpPr txBox="1">
            <a:spLocks/>
          </p:cNvSpPr>
          <p:nvPr/>
        </p:nvSpPr>
        <p:spPr>
          <a:xfrm>
            <a:off x="720000" y="4450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Sofia Sans SemiBold"/>
              <a:buNone/>
              <a:defRPr sz="4800" b="0" i="0" u="none" strike="noStrike" cap="none">
                <a:solidFill>
                  <a:schemeClr val="dk1"/>
                </a:solidFill>
                <a:latin typeface="Sofia Sans SemiBold"/>
                <a:ea typeface="Sofia Sans SemiBold"/>
                <a:cs typeface="Sofia Sans SemiBold"/>
                <a:sym typeface="Sofia Sans SemiBold"/>
              </a:defRPr>
            </a:lvl1pPr>
            <a:lvl2pPr marR="0" lvl="1"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2pPr>
            <a:lvl3pPr marR="0" lvl="2"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3pPr>
            <a:lvl4pPr marR="0" lvl="3"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4pPr>
            <a:lvl5pPr marR="0" lvl="4"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5pPr>
            <a:lvl6pPr marR="0" lvl="5"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6pPr>
            <a:lvl7pPr marR="0" lvl="6"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7pPr>
            <a:lvl8pPr marR="0" lvl="7"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8pPr>
            <a:lvl9pPr marR="0" lvl="8"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9pPr>
          </a:lstStyle>
          <a:p>
            <a:r>
              <a:rPr lang="en-US" sz="3200" dirty="0">
                <a:latin typeface="+mn-lt"/>
              </a:rPr>
              <a:t>METHODOLOGY</a:t>
            </a:r>
            <a:endParaRPr lang="en-US" dirty="0"/>
          </a:p>
        </p:txBody>
      </p:sp>
      <p:sp>
        <p:nvSpPr>
          <p:cNvPr id="7" name="Subtitle 2">
            <a:extLst>
              <a:ext uri="{FF2B5EF4-FFF2-40B4-BE49-F238E27FC236}">
                <a16:creationId xmlns:a16="http://schemas.microsoft.com/office/drawing/2014/main" id="{B9A3C392-ABFB-9156-E787-37154F731AE8}"/>
              </a:ext>
            </a:extLst>
          </p:cNvPr>
          <p:cNvSpPr txBox="1">
            <a:spLocks/>
          </p:cNvSpPr>
          <p:nvPr/>
        </p:nvSpPr>
        <p:spPr>
          <a:xfrm>
            <a:off x="720000" y="1720825"/>
            <a:ext cx="7373729" cy="27187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200" kern="100" dirty="0">
              <a:solidFill>
                <a:srgbClr val="311B8E"/>
              </a:solidFill>
              <a:latin typeface="+mn-lt"/>
              <a:ea typeface="Aptos" panose="020B0004020202020204" pitchFamily="34" charset="0"/>
              <a:cs typeface="Times New Roman" panose="02020603050405020304" pitchFamily="18" charset="0"/>
            </a:endParaRPr>
          </a:p>
          <a:p>
            <a:endParaRPr lang="en-US" dirty="0"/>
          </a:p>
        </p:txBody>
      </p:sp>
      <p:sp>
        <p:nvSpPr>
          <p:cNvPr id="8" name="Google Shape;344;p32">
            <a:extLst>
              <a:ext uri="{FF2B5EF4-FFF2-40B4-BE49-F238E27FC236}">
                <a16:creationId xmlns:a16="http://schemas.microsoft.com/office/drawing/2014/main" id="{323B07BD-AD97-D5A6-E6F7-A00BC03D79F9}"/>
              </a:ext>
            </a:extLst>
          </p:cNvPr>
          <p:cNvSpPr txBox="1">
            <a:spLocks/>
          </p:cNvSpPr>
          <p:nvPr/>
        </p:nvSpPr>
        <p:spPr>
          <a:xfrm>
            <a:off x="1080332" y="1529630"/>
            <a:ext cx="6905427" cy="251405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rgbClr val="F54994"/>
                </a:solidFill>
                <a:latin typeface="+mn-lt"/>
              </a:rPr>
              <a:t>DATA PROCESSING:</a:t>
            </a:r>
          </a:p>
          <a:p>
            <a:pPr marL="285750" indent="-285750">
              <a:lnSpc>
                <a:spcPct val="150000"/>
              </a:lnSpc>
              <a:buFont typeface="Arial" panose="020B0604020202020204" pitchFamily="34" charset="0"/>
              <a:buChar char="•"/>
            </a:pPr>
            <a:r>
              <a:rPr lang="en-US" sz="1800" dirty="0">
                <a:solidFill>
                  <a:srgbClr val="3929A6"/>
                </a:solidFill>
                <a:latin typeface="+mn-lt"/>
              </a:rPr>
              <a:t>Checking for duplicate values</a:t>
            </a:r>
          </a:p>
          <a:p>
            <a:pPr marL="285750" indent="-285750">
              <a:lnSpc>
                <a:spcPct val="150000"/>
              </a:lnSpc>
              <a:buFont typeface="Arial" panose="020B0604020202020204" pitchFamily="34" charset="0"/>
              <a:buChar char="•"/>
            </a:pPr>
            <a:r>
              <a:rPr lang="en-US" sz="1800" dirty="0">
                <a:solidFill>
                  <a:srgbClr val="3929A6"/>
                </a:solidFill>
                <a:latin typeface="+mn-lt"/>
              </a:rPr>
              <a:t>Convert values in a column to Absolute Values</a:t>
            </a:r>
          </a:p>
          <a:p>
            <a:pPr marL="285750" indent="-285750">
              <a:lnSpc>
                <a:spcPct val="150000"/>
              </a:lnSpc>
              <a:buFont typeface="Arial" panose="020B0604020202020204" pitchFamily="34" charset="0"/>
              <a:buChar char="•"/>
            </a:pPr>
            <a:r>
              <a:rPr lang="en-US" sz="1800" dirty="0">
                <a:solidFill>
                  <a:srgbClr val="3929A6"/>
                </a:solidFill>
                <a:latin typeface="+mn-lt"/>
              </a:rPr>
              <a:t>Remove white spaces from Columns</a:t>
            </a:r>
          </a:p>
          <a:p>
            <a:pPr marL="285750" indent="-285750">
              <a:lnSpc>
                <a:spcPct val="150000"/>
              </a:lnSpc>
              <a:buFont typeface="Arial" panose="020B0604020202020204" pitchFamily="34" charset="0"/>
              <a:buChar char="•"/>
            </a:pPr>
            <a:r>
              <a:rPr lang="en-US" sz="1800" dirty="0">
                <a:solidFill>
                  <a:srgbClr val="3929A6"/>
                </a:solidFill>
                <a:latin typeface="+mn-lt"/>
              </a:rPr>
              <a:t>Handel missing values</a:t>
            </a:r>
          </a:p>
          <a:p>
            <a:pPr marL="285750" indent="-285750">
              <a:lnSpc>
                <a:spcPct val="150000"/>
              </a:lnSpc>
              <a:buFont typeface="Arial" panose="020B0604020202020204" pitchFamily="34" charset="0"/>
              <a:buChar char="•"/>
            </a:pPr>
            <a:r>
              <a:rPr lang="en-US" sz="1800" dirty="0">
                <a:solidFill>
                  <a:srgbClr val="3929A6"/>
                </a:solidFill>
                <a:latin typeface="+mn-lt"/>
              </a:rPr>
              <a:t>Adding new columns to the data frame</a:t>
            </a:r>
          </a:p>
          <a:p>
            <a:r>
              <a:rPr lang="en-US" sz="2000" dirty="0">
                <a:solidFill>
                  <a:srgbClr val="F54994"/>
                </a:solidFill>
                <a:latin typeface="+mn-lt"/>
              </a:rPr>
              <a:t> </a:t>
            </a:r>
          </a:p>
        </p:txBody>
      </p:sp>
    </p:spTree>
    <p:extLst>
      <p:ext uri="{BB962C8B-B14F-4D97-AF65-F5344CB8AC3E}">
        <p14:creationId xmlns:p14="http://schemas.microsoft.com/office/powerpoint/2010/main" val="273569489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1"/>
          <p:cNvSpPr/>
          <p:nvPr/>
        </p:nvSpPr>
        <p:spPr>
          <a:xfrm>
            <a:off x="-2226625" y="1447800"/>
            <a:ext cx="4184100" cy="4184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pic>
        <p:nvPicPr>
          <p:cNvPr id="336" name="Google Shape;336;p31"/>
          <p:cNvPicPr preferRelativeResize="0"/>
          <p:nvPr/>
        </p:nvPicPr>
        <p:blipFill>
          <a:blip r:embed="rId3">
            <a:alphaModFix/>
          </a:blip>
          <a:stretch>
            <a:fillRect/>
          </a:stretch>
        </p:blipFill>
        <p:spPr>
          <a:xfrm>
            <a:off x="6464732" y="3311082"/>
            <a:ext cx="1959268" cy="1465196"/>
          </a:xfrm>
          <a:prstGeom prst="rect">
            <a:avLst/>
          </a:prstGeom>
          <a:noFill/>
          <a:ln>
            <a:noFill/>
          </a:ln>
        </p:spPr>
      </p:pic>
      <p:grpSp>
        <p:nvGrpSpPr>
          <p:cNvPr id="337" name="Google Shape;337;p31"/>
          <p:cNvGrpSpPr/>
          <p:nvPr/>
        </p:nvGrpSpPr>
        <p:grpSpPr>
          <a:xfrm>
            <a:off x="1808250" y="703950"/>
            <a:ext cx="1272750" cy="1059825"/>
            <a:chOff x="1808250" y="703950"/>
            <a:chExt cx="1272750" cy="1059825"/>
          </a:xfrm>
        </p:grpSpPr>
        <p:sp>
          <p:nvSpPr>
            <p:cNvPr id="338" name="Google Shape;338;p31"/>
            <p:cNvSpPr/>
            <p:nvPr/>
          </p:nvSpPr>
          <p:spPr>
            <a:xfrm>
              <a:off x="1808250" y="703950"/>
              <a:ext cx="586800" cy="58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39" name="Google Shape;339;p31"/>
            <p:cNvSpPr/>
            <p:nvPr/>
          </p:nvSpPr>
          <p:spPr>
            <a:xfrm>
              <a:off x="2854200" y="1536975"/>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
        <p:nvSpPr>
          <p:cNvPr id="2" name="Google Shape;345;p32">
            <a:extLst>
              <a:ext uri="{FF2B5EF4-FFF2-40B4-BE49-F238E27FC236}">
                <a16:creationId xmlns:a16="http://schemas.microsoft.com/office/drawing/2014/main" id="{888CDCB1-0C00-A0C4-F5C8-045B311DCA68}"/>
              </a:ext>
            </a:extLst>
          </p:cNvPr>
          <p:cNvSpPr txBox="1">
            <a:spLocks/>
          </p:cNvSpPr>
          <p:nvPr/>
        </p:nvSpPr>
        <p:spPr>
          <a:xfrm>
            <a:off x="720000" y="4450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Sofia Sans SemiBold"/>
              <a:buNone/>
              <a:defRPr sz="4800" b="0" i="0" u="none" strike="noStrike" cap="none">
                <a:solidFill>
                  <a:schemeClr val="dk1"/>
                </a:solidFill>
                <a:latin typeface="Sofia Sans SemiBold"/>
                <a:ea typeface="Sofia Sans SemiBold"/>
                <a:cs typeface="Sofia Sans SemiBold"/>
                <a:sym typeface="Sofia Sans SemiBold"/>
              </a:defRPr>
            </a:lvl1pPr>
            <a:lvl2pPr marR="0" lvl="1"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2pPr>
            <a:lvl3pPr marR="0" lvl="2"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3pPr>
            <a:lvl4pPr marR="0" lvl="3"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4pPr>
            <a:lvl5pPr marR="0" lvl="4"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5pPr>
            <a:lvl6pPr marR="0" lvl="5"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6pPr>
            <a:lvl7pPr marR="0" lvl="6"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7pPr>
            <a:lvl8pPr marR="0" lvl="7"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8pPr>
            <a:lvl9pPr marR="0" lvl="8"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9pPr>
          </a:lstStyle>
          <a:p>
            <a:r>
              <a:rPr lang="en-US" sz="3200" dirty="0">
                <a:latin typeface="+mn-lt"/>
              </a:rPr>
              <a:t>METHODOLOGY</a:t>
            </a:r>
            <a:endParaRPr lang="en-US" dirty="0"/>
          </a:p>
        </p:txBody>
      </p:sp>
      <p:sp>
        <p:nvSpPr>
          <p:cNvPr id="7" name="Subtitle 2">
            <a:extLst>
              <a:ext uri="{FF2B5EF4-FFF2-40B4-BE49-F238E27FC236}">
                <a16:creationId xmlns:a16="http://schemas.microsoft.com/office/drawing/2014/main" id="{B9A3C392-ABFB-9156-E787-37154F731AE8}"/>
              </a:ext>
            </a:extLst>
          </p:cNvPr>
          <p:cNvSpPr txBox="1">
            <a:spLocks/>
          </p:cNvSpPr>
          <p:nvPr/>
        </p:nvSpPr>
        <p:spPr>
          <a:xfrm>
            <a:off x="720000" y="1720825"/>
            <a:ext cx="7373729" cy="27187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200" kern="100" dirty="0">
              <a:solidFill>
                <a:srgbClr val="311B8E"/>
              </a:solidFill>
              <a:latin typeface="+mn-lt"/>
              <a:ea typeface="Aptos" panose="020B0004020202020204" pitchFamily="34" charset="0"/>
              <a:cs typeface="Times New Roman" panose="02020603050405020304" pitchFamily="18" charset="0"/>
            </a:endParaRPr>
          </a:p>
          <a:p>
            <a:endParaRPr lang="en-US" dirty="0"/>
          </a:p>
        </p:txBody>
      </p:sp>
      <p:sp>
        <p:nvSpPr>
          <p:cNvPr id="8" name="Google Shape;344;p32">
            <a:extLst>
              <a:ext uri="{FF2B5EF4-FFF2-40B4-BE49-F238E27FC236}">
                <a16:creationId xmlns:a16="http://schemas.microsoft.com/office/drawing/2014/main" id="{323B07BD-AD97-D5A6-E6F7-A00BC03D79F9}"/>
              </a:ext>
            </a:extLst>
          </p:cNvPr>
          <p:cNvSpPr txBox="1">
            <a:spLocks/>
          </p:cNvSpPr>
          <p:nvPr/>
        </p:nvSpPr>
        <p:spPr>
          <a:xfrm>
            <a:off x="1119286" y="2114734"/>
            <a:ext cx="6905427" cy="167077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rgbClr val="4131AF"/>
                </a:solidFill>
                <a:latin typeface="+mn-lt"/>
              </a:rPr>
              <a:t>HANDEL MISSING VALUES:</a:t>
            </a:r>
          </a:p>
          <a:p>
            <a:pPr marL="342900" indent="-342900">
              <a:lnSpc>
                <a:spcPct val="150000"/>
              </a:lnSpc>
              <a:buFont typeface="Arial" panose="020B0604020202020204" pitchFamily="34" charset="0"/>
              <a:buChar char="•"/>
            </a:pPr>
            <a:r>
              <a:rPr lang="en-US" sz="1800" dirty="0">
                <a:solidFill>
                  <a:srgbClr val="F54994"/>
                </a:solidFill>
                <a:latin typeface="+mn-lt"/>
              </a:rPr>
              <a:t>For numerical columns we will fill missing values with the mean</a:t>
            </a:r>
          </a:p>
          <a:p>
            <a:pPr marL="342900" indent="-342900">
              <a:lnSpc>
                <a:spcPct val="150000"/>
              </a:lnSpc>
              <a:buFont typeface="Arial" panose="020B0604020202020204" pitchFamily="34" charset="0"/>
              <a:buChar char="•"/>
            </a:pPr>
            <a:r>
              <a:rPr lang="en-US" sz="1800" dirty="0">
                <a:solidFill>
                  <a:srgbClr val="F54994"/>
                </a:solidFill>
                <a:latin typeface="+mn-lt"/>
              </a:rPr>
              <a:t>For categorical columns we will fill the missing values with the frequent value</a:t>
            </a:r>
          </a:p>
          <a:p>
            <a:r>
              <a:rPr lang="en-US" sz="2000" dirty="0">
                <a:solidFill>
                  <a:srgbClr val="F54994"/>
                </a:solidFill>
                <a:latin typeface="+mn-lt"/>
              </a:rPr>
              <a:t> </a:t>
            </a:r>
          </a:p>
        </p:txBody>
      </p:sp>
    </p:spTree>
    <p:extLst>
      <p:ext uri="{BB962C8B-B14F-4D97-AF65-F5344CB8AC3E}">
        <p14:creationId xmlns:p14="http://schemas.microsoft.com/office/powerpoint/2010/main" val="221435159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1"/>
          <p:cNvSpPr/>
          <p:nvPr/>
        </p:nvSpPr>
        <p:spPr>
          <a:xfrm>
            <a:off x="-2226625" y="1447800"/>
            <a:ext cx="4184100" cy="4184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pic>
        <p:nvPicPr>
          <p:cNvPr id="336" name="Google Shape;336;p31"/>
          <p:cNvPicPr preferRelativeResize="0"/>
          <p:nvPr/>
        </p:nvPicPr>
        <p:blipFill>
          <a:blip r:embed="rId3">
            <a:alphaModFix/>
          </a:blip>
          <a:stretch>
            <a:fillRect/>
          </a:stretch>
        </p:blipFill>
        <p:spPr>
          <a:xfrm>
            <a:off x="6464732" y="3311082"/>
            <a:ext cx="1959268" cy="1465196"/>
          </a:xfrm>
          <a:prstGeom prst="rect">
            <a:avLst/>
          </a:prstGeom>
          <a:noFill/>
          <a:ln>
            <a:noFill/>
          </a:ln>
        </p:spPr>
      </p:pic>
      <p:grpSp>
        <p:nvGrpSpPr>
          <p:cNvPr id="337" name="Google Shape;337;p31"/>
          <p:cNvGrpSpPr/>
          <p:nvPr/>
        </p:nvGrpSpPr>
        <p:grpSpPr>
          <a:xfrm>
            <a:off x="1808250" y="703950"/>
            <a:ext cx="1272750" cy="1059825"/>
            <a:chOff x="1808250" y="703950"/>
            <a:chExt cx="1272750" cy="1059825"/>
          </a:xfrm>
        </p:grpSpPr>
        <p:sp>
          <p:nvSpPr>
            <p:cNvPr id="338" name="Google Shape;338;p31"/>
            <p:cNvSpPr/>
            <p:nvPr/>
          </p:nvSpPr>
          <p:spPr>
            <a:xfrm>
              <a:off x="1808250" y="703950"/>
              <a:ext cx="586800" cy="58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39" name="Google Shape;339;p31"/>
            <p:cNvSpPr/>
            <p:nvPr/>
          </p:nvSpPr>
          <p:spPr>
            <a:xfrm>
              <a:off x="2854200" y="1536975"/>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
        <p:nvSpPr>
          <p:cNvPr id="2" name="Google Shape;345;p32">
            <a:extLst>
              <a:ext uri="{FF2B5EF4-FFF2-40B4-BE49-F238E27FC236}">
                <a16:creationId xmlns:a16="http://schemas.microsoft.com/office/drawing/2014/main" id="{888CDCB1-0C00-A0C4-F5C8-045B311DCA68}"/>
              </a:ext>
            </a:extLst>
          </p:cNvPr>
          <p:cNvSpPr txBox="1">
            <a:spLocks/>
          </p:cNvSpPr>
          <p:nvPr/>
        </p:nvSpPr>
        <p:spPr>
          <a:xfrm>
            <a:off x="720000" y="4450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Sofia Sans SemiBold"/>
              <a:buNone/>
              <a:defRPr sz="4800" b="0" i="0" u="none" strike="noStrike" cap="none">
                <a:solidFill>
                  <a:schemeClr val="dk1"/>
                </a:solidFill>
                <a:latin typeface="Sofia Sans SemiBold"/>
                <a:ea typeface="Sofia Sans SemiBold"/>
                <a:cs typeface="Sofia Sans SemiBold"/>
                <a:sym typeface="Sofia Sans SemiBold"/>
              </a:defRPr>
            </a:lvl1pPr>
            <a:lvl2pPr marR="0" lvl="1"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2pPr>
            <a:lvl3pPr marR="0" lvl="2"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3pPr>
            <a:lvl4pPr marR="0" lvl="3"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4pPr>
            <a:lvl5pPr marR="0" lvl="4"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5pPr>
            <a:lvl6pPr marR="0" lvl="5"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6pPr>
            <a:lvl7pPr marR="0" lvl="6"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7pPr>
            <a:lvl8pPr marR="0" lvl="7"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8pPr>
            <a:lvl9pPr marR="0" lvl="8"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9pPr>
          </a:lstStyle>
          <a:p>
            <a:r>
              <a:rPr lang="en-US" sz="3200" dirty="0">
                <a:latin typeface="+mn-lt"/>
              </a:rPr>
              <a:t>METHODOLOGY</a:t>
            </a:r>
            <a:endParaRPr lang="en-US" dirty="0"/>
          </a:p>
        </p:txBody>
      </p:sp>
      <p:sp>
        <p:nvSpPr>
          <p:cNvPr id="7" name="Subtitle 2">
            <a:extLst>
              <a:ext uri="{FF2B5EF4-FFF2-40B4-BE49-F238E27FC236}">
                <a16:creationId xmlns:a16="http://schemas.microsoft.com/office/drawing/2014/main" id="{B9A3C392-ABFB-9156-E787-37154F731AE8}"/>
              </a:ext>
            </a:extLst>
          </p:cNvPr>
          <p:cNvSpPr txBox="1">
            <a:spLocks/>
          </p:cNvSpPr>
          <p:nvPr/>
        </p:nvSpPr>
        <p:spPr>
          <a:xfrm>
            <a:off x="720000" y="1720825"/>
            <a:ext cx="7373729" cy="27187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200" kern="100" dirty="0">
              <a:solidFill>
                <a:srgbClr val="311B8E"/>
              </a:solidFill>
              <a:latin typeface="+mn-lt"/>
              <a:ea typeface="Aptos" panose="020B0004020202020204" pitchFamily="34" charset="0"/>
              <a:cs typeface="Times New Roman" panose="02020603050405020304" pitchFamily="18" charset="0"/>
            </a:endParaRPr>
          </a:p>
          <a:p>
            <a:endParaRPr lang="en-US" dirty="0"/>
          </a:p>
        </p:txBody>
      </p:sp>
      <p:sp>
        <p:nvSpPr>
          <p:cNvPr id="8" name="Google Shape;344;p32">
            <a:extLst>
              <a:ext uri="{FF2B5EF4-FFF2-40B4-BE49-F238E27FC236}">
                <a16:creationId xmlns:a16="http://schemas.microsoft.com/office/drawing/2014/main" id="{323B07BD-AD97-D5A6-E6F7-A00BC03D79F9}"/>
              </a:ext>
            </a:extLst>
          </p:cNvPr>
          <p:cNvSpPr txBox="1">
            <a:spLocks/>
          </p:cNvSpPr>
          <p:nvPr/>
        </p:nvSpPr>
        <p:spPr>
          <a:xfrm>
            <a:off x="1518573" y="2004572"/>
            <a:ext cx="6905427" cy="218294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rgbClr val="392AA9"/>
                </a:solidFill>
                <a:latin typeface="+mn-lt"/>
              </a:rPr>
              <a:t>ADDING NEW COLUMNS TO THE DATA FRAME:</a:t>
            </a:r>
            <a:endParaRPr lang="en-US" sz="2000" dirty="0">
              <a:solidFill>
                <a:srgbClr val="311B8E"/>
              </a:solidFill>
              <a:latin typeface="+mn-lt"/>
            </a:endParaRPr>
          </a:p>
          <a:p>
            <a:pPr marL="342900" indent="-342900">
              <a:lnSpc>
                <a:spcPct val="150000"/>
              </a:lnSpc>
              <a:buFont typeface="Arial" panose="020B0604020202020204" pitchFamily="34" charset="0"/>
              <a:buChar char="•"/>
            </a:pPr>
            <a:r>
              <a:rPr lang="en-US" sz="1800" dirty="0">
                <a:solidFill>
                  <a:srgbClr val="F54994"/>
                </a:solidFill>
                <a:latin typeface="+mn-lt"/>
              </a:rPr>
              <a:t>Adding CIBIL rating column</a:t>
            </a:r>
          </a:p>
          <a:p>
            <a:pPr marL="342900" indent="-342900">
              <a:lnSpc>
                <a:spcPct val="150000"/>
              </a:lnSpc>
              <a:buFont typeface="Arial" panose="020B0604020202020204" pitchFamily="34" charset="0"/>
              <a:buChar char="•"/>
            </a:pPr>
            <a:r>
              <a:rPr lang="en-US" sz="1800" dirty="0">
                <a:solidFill>
                  <a:srgbClr val="F54994"/>
                </a:solidFill>
                <a:latin typeface="+mn-lt"/>
              </a:rPr>
              <a:t>Adding income level column</a:t>
            </a:r>
          </a:p>
          <a:p>
            <a:pPr marL="342900" indent="-342900">
              <a:lnSpc>
                <a:spcPct val="150000"/>
              </a:lnSpc>
              <a:buFont typeface="Arial" panose="020B0604020202020204" pitchFamily="34" charset="0"/>
              <a:buChar char="•"/>
            </a:pPr>
            <a:r>
              <a:rPr lang="en-US" sz="1800" dirty="0">
                <a:solidFill>
                  <a:srgbClr val="F54994"/>
                </a:solidFill>
                <a:latin typeface="+mn-lt"/>
              </a:rPr>
              <a:t>Adding loan rating column</a:t>
            </a:r>
          </a:p>
          <a:p>
            <a:pPr marL="342900" indent="-342900">
              <a:lnSpc>
                <a:spcPct val="150000"/>
              </a:lnSpc>
              <a:buFont typeface="Arial" panose="020B0604020202020204" pitchFamily="34" charset="0"/>
              <a:buChar char="•"/>
            </a:pPr>
            <a:r>
              <a:rPr lang="en-US" sz="1800" dirty="0">
                <a:solidFill>
                  <a:srgbClr val="F54994"/>
                </a:solidFill>
                <a:latin typeface="+mn-lt"/>
              </a:rPr>
              <a:t>Adding loan term column</a:t>
            </a:r>
          </a:p>
          <a:p>
            <a:pPr marL="342900" indent="-342900">
              <a:lnSpc>
                <a:spcPct val="150000"/>
              </a:lnSpc>
              <a:buFont typeface="Arial" panose="020B0604020202020204" pitchFamily="34" charset="0"/>
              <a:buChar char="•"/>
            </a:pPr>
            <a:r>
              <a:rPr lang="en-US" sz="1800" dirty="0">
                <a:solidFill>
                  <a:srgbClr val="F54994"/>
                </a:solidFill>
                <a:latin typeface="+mn-lt"/>
              </a:rPr>
              <a:t>Adding dependent level column</a:t>
            </a:r>
          </a:p>
        </p:txBody>
      </p:sp>
    </p:spTree>
    <p:extLst>
      <p:ext uri="{BB962C8B-B14F-4D97-AF65-F5344CB8AC3E}">
        <p14:creationId xmlns:p14="http://schemas.microsoft.com/office/powerpoint/2010/main" val="103203833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theme/theme1.xml><?xml version="1.0" encoding="utf-8"?>
<a:theme xmlns:a="http://schemas.openxmlformats.org/drawingml/2006/main" name="Big Data Analytics Project Proposal by Slidesgo">
  <a:themeElements>
    <a:clrScheme name="Simple Light">
      <a:dk1>
        <a:srgbClr val="311B8E"/>
      </a:dk1>
      <a:lt1>
        <a:srgbClr val="FCF1FC"/>
      </a:lt1>
      <a:dk2>
        <a:srgbClr val="EEE9F5"/>
      </a:dk2>
      <a:lt2>
        <a:srgbClr val="EEC0FB"/>
      </a:lt2>
      <a:accent1>
        <a:srgbClr val="6B5DA3"/>
      </a:accent1>
      <a:accent2>
        <a:srgbClr val="7B7BBE"/>
      </a:accent2>
      <a:accent3>
        <a:srgbClr val="FFFFFF"/>
      </a:accent3>
      <a:accent4>
        <a:srgbClr val="FFFFFF"/>
      </a:accent4>
      <a:accent5>
        <a:srgbClr val="FFFFFF"/>
      </a:accent5>
      <a:accent6>
        <a:srgbClr val="FFFFFF"/>
      </a:accent6>
      <a:hlink>
        <a:srgbClr val="311B8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TotalTime>
  <Words>988</Words>
  <Application>Microsoft Office PowerPoint</Application>
  <PresentationFormat>On-screen Show (16:9)</PresentationFormat>
  <Paragraphs>178</Paragraphs>
  <Slides>29</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Aptos Display</vt:lpstr>
      <vt:lpstr>Raleway</vt:lpstr>
      <vt:lpstr>Arial</vt:lpstr>
      <vt:lpstr>PT Sans</vt:lpstr>
      <vt:lpstr>Nunito Light</vt:lpstr>
      <vt:lpstr>Sofia Sans</vt:lpstr>
      <vt:lpstr>Söhne</vt:lpstr>
      <vt:lpstr>Libre Franklin</vt:lpstr>
      <vt:lpstr>Sofia Sans SemiBold</vt:lpstr>
      <vt:lpstr>Big Data Analytics Project Proposal by Slidesgo</vt:lpstr>
      <vt:lpstr>LOAN PREDICTION SYSTEM USING  MACHINE LEARNING</vt:lpstr>
      <vt:lpstr>INTRODUCTION</vt:lpstr>
      <vt:lpstr>SIGNIFICANCE</vt:lpstr>
      <vt:lpstr>LITERATURE REVIEW</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PREDICTION SYSTEM USING  MACHINE LEARNING</dc:title>
  <dc:creator>Sajeela Khan</dc:creator>
  <cp:lastModifiedBy>(SP22-BCS-038) DANYAL SHAH</cp:lastModifiedBy>
  <cp:revision>79</cp:revision>
  <dcterms:modified xsi:type="dcterms:W3CDTF">2024-12-23T04:09:50Z</dcterms:modified>
</cp:coreProperties>
</file>