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7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custShowLst>
    <p:custShow name="Custom Show 1" id="0">
      <p:sldLst>
        <p:sld r:id="rId3"/>
        <p:sld r:id="rId5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353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 smtClean="0"/>
              <a:t>Your</a:t>
            </a:r>
            <a:r>
              <a:rPr lang="en-US" baseline="0" dirty="0" smtClean="0"/>
              <a:t> life trajectory if you </a:t>
            </a:r>
            <a:r>
              <a:rPr lang="en-US" baseline="0" dirty="0" err="1" smtClean="0"/>
              <a:t>kys</a:t>
            </a:r>
            <a:endParaRPr lang="en-US" dirty="0"/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>
        <c:manualLayout>
          <c:layoutTarget val="inner"/>
          <c:xMode val="edge"/>
          <c:yMode val="edge"/>
          <c:x val="4.0358288547264927E-2"/>
          <c:y val="0.15146744932275127"/>
          <c:w val="0.93329250510352868"/>
          <c:h val="0.74341607425776468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time taken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Sheet1!$A$2:$A$5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xVal>
          <c:y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-346242544"/>
        <c:axId val="-346231664"/>
      </c:scatterChart>
      <c:valAx>
        <c:axId val="-3462425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6231664"/>
        <c:crosses val="autoZero"/>
        <c:crossBetween val="midCat"/>
      </c:valAx>
      <c:valAx>
        <c:axId val="-346231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-3462425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77385B-7C5A-4B99-80DA-57832BB6F4A7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AEF12A0-8CA5-4A4D-85DD-86FCF91780C6}">
      <dgm:prSet phldrT="[Text]"/>
      <dgm:spPr/>
      <dgm:t>
        <a:bodyPr/>
        <a:lstStyle/>
        <a:p>
          <a:r>
            <a:rPr lang="en-US" dirty="0" smtClean="0"/>
            <a:t>Why not :D</a:t>
          </a:r>
          <a:endParaRPr lang="en-US" dirty="0"/>
        </a:p>
      </dgm:t>
    </dgm:pt>
    <dgm:pt modelId="{116B0E62-674B-4737-9470-8E3E37322170}" type="parTrans" cxnId="{5285C541-D0F3-4FAE-BDCF-2725B08CD6BC}">
      <dgm:prSet/>
      <dgm:spPr/>
      <dgm:t>
        <a:bodyPr/>
        <a:lstStyle/>
        <a:p>
          <a:endParaRPr lang="en-US"/>
        </a:p>
      </dgm:t>
    </dgm:pt>
    <dgm:pt modelId="{D8B87F91-1404-4264-8798-B90811407AB2}" type="sibTrans" cxnId="{5285C541-D0F3-4FAE-BDCF-2725B08CD6BC}">
      <dgm:prSet/>
      <dgm:spPr/>
      <dgm:t>
        <a:bodyPr/>
        <a:lstStyle/>
        <a:p>
          <a:endParaRPr lang="en-US"/>
        </a:p>
      </dgm:t>
    </dgm:pt>
    <dgm:pt modelId="{2F69C353-B1E9-4CE5-96C3-1574E9C1C231}">
      <dgm:prSet phldrT="[Text]"/>
      <dgm:spPr/>
      <dgm:t>
        <a:bodyPr/>
        <a:lstStyle/>
        <a:p>
          <a:r>
            <a:rPr lang="en-US" dirty="0" smtClean="0"/>
            <a:t>Best solution to your miserable life :D</a:t>
          </a:r>
          <a:endParaRPr lang="en-US" dirty="0"/>
        </a:p>
      </dgm:t>
    </dgm:pt>
    <dgm:pt modelId="{A71EDD59-70E9-4A68-8383-8FE74B1F0632}" type="parTrans" cxnId="{91BF600F-9186-4A75-935A-2222B7152A05}">
      <dgm:prSet/>
      <dgm:spPr/>
      <dgm:t>
        <a:bodyPr/>
        <a:lstStyle/>
        <a:p>
          <a:endParaRPr lang="en-US"/>
        </a:p>
      </dgm:t>
    </dgm:pt>
    <dgm:pt modelId="{34B725CD-111F-408D-BCAB-AED3F49F17DF}" type="sibTrans" cxnId="{91BF600F-9186-4A75-935A-2222B7152A05}">
      <dgm:prSet/>
      <dgm:spPr/>
      <dgm:t>
        <a:bodyPr/>
        <a:lstStyle/>
        <a:p>
          <a:endParaRPr lang="en-US"/>
        </a:p>
      </dgm:t>
    </dgm:pt>
    <dgm:pt modelId="{8265E5BC-3473-4916-87DD-5BB9A65F4A82}">
      <dgm:prSet phldrT="[Text]"/>
      <dgm:spPr/>
      <dgm:t>
        <a:bodyPr/>
        <a:lstStyle/>
        <a:p>
          <a:r>
            <a:rPr lang="en-US" dirty="0" err="1" smtClean="0"/>
            <a:t>Soooo</a:t>
          </a:r>
          <a:r>
            <a:rPr lang="en-US" dirty="0" smtClean="0"/>
            <a:t>…. :D</a:t>
          </a:r>
          <a:endParaRPr lang="en-US" dirty="0"/>
        </a:p>
      </dgm:t>
    </dgm:pt>
    <dgm:pt modelId="{16AE7606-A287-47C8-A336-BDB2E434E6FE}" type="parTrans" cxnId="{BD4E2BF6-99E6-45D6-8E0A-E4DB6ED2F242}">
      <dgm:prSet/>
      <dgm:spPr/>
      <dgm:t>
        <a:bodyPr/>
        <a:lstStyle/>
        <a:p>
          <a:endParaRPr lang="en-US"/>
        </a:p>
      </dgm:t>
    </dgm:pt>
    <dgm:pt modelId="{15939661-0E46-4540-ADA1-747A749AD445}" type="sibTrans" cxnId="{BD4E2BF6-99E6-45D6-8E0A-E4DB6ED2F242}">
      <dgm:prSet/>
      <dgm:spPr/>
      <dgm:t>
        <a:bodyPr/>
        <a:lstStyle/>
        <a:p>
          <a:endParaRPr lang="en-US"/>
        </a:p>
      </dgm:t>
    </dgm:pt>
    <dgm:pt modelId="{5542E202-459E-4027-9437-F3CD19368212}" type="pres">
      <dgm:prSet presAssocID="{E277385B-7C5A-4B99-80DA-57832BB6F4A7}" presName="linear" presStyleCnt="0">
        <dgm:presLayoutVars>
          <dgm:dir/>
          <dgm:animLvl val="lvl"/>
          <dgm:resizeHandles val="exact"/>
        </dgm:presLayoutVars>
      </dgm:prSet>
      <dgm:spPr/>
    </dgm:pt>
    <dgm:pt modelId="{D7E3C786-72F7-484D-A1E8-23B715795B92}" type="pres">
      <dgm:prSet presAssocID="{7AEF12A0-8CA5-4A4D-85DD-86FCF91780C6}" presName="parentLin" presStyleCnt="0"/>
      <dgm:spPr/>
    </dgm:pt>
    <dgm:pt modelId="{FC97E45B-40E6-4BF1-8B13-29CEAADC5A19}" type="pres">
      <dgm:prSet presAssocID="{7AEF12A0-8CA5-4A4D-85DD-86FCF91780C6}" presName="parentLeftMargin" presStyleLbl="node1" presStyleIdx="0" presStyleCnt="3"/>
      <dgm:spPr/>
    </dgm:pt>
    <dgm:pt modelId="{46790777-FEA4-4952-A44A-4D21115B61FC}" type="pres">
      <dgm:prSet presAssocID="{7AEF12A0-8CA5-4A4D-85DD-86FCF91780C6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C3359F5-9489-43EC-970B-D9E23551C126}" type="pres">
      <dgm:prSet presAssocID="{7AEF12A0-8CA5-4A4D-85DD-86FCF91780C6}" presName="negativeSpace" presStyleCnt="0"/>
      <dgm:spPr/>
    </dgm:pt>
    <dgm:pt modelId="{15A23760-E56C-4394-A7B6-FF5FFA136DB5}" type="pres">
      <dgm:prSet presAssocID="{7AEF12A0-8CA5-4A4D-85DD-86FCF91780C6}" presName="childText" presStyleLbl="conFgAcc1" presStyleIdx="0" presStyleCnt="3">
        <dgm:presLayoutVars>
          <dgm:bulletEnabled val="1"/>
        </dgm:presLayoutVars>
      </dgm:prSet>
      <dgm:spPr/>
    </dgm:pt>
    <dgm:pt modelId="{04CA8D72-03DB-4265-A705-D5E3B92990EC}" type="pres">
      <dgm:prSet presAssocID="{D8B87F91-1404-4264-8798-B90811407AB2}" presName="spaceBetweenRectangles" presStyleCnt="0"/>
      <dgm:spPr/>
    </dgm:pt>
    <dgm:pt modelId="{77E82B7F-98C7-48F9-A666-8FD05D420DF3}" type="pres">
      <dgm:prSet presAssocID="{2F69C353-B1E9-4CE5-96C3-1574E9C1C231}" presName="parentLin" presStyleCnt="0"/>
      <dgm:spPr/>
    </dgm:pt>
    <dgm:pt modelId="{5C7E2CC6-9890-4185-B0B7-E22DF3EDE02A}" type="pres">
      <dgm:prSet presAssocID="{2F69C353-B1E9-4CE5-96C3-1574E9C1C231}" presName="parentLeftMargin" presStyleLbl="node1" presStyleIdx="0" presStyleCnt="3"/>
      <dgm:spPr/>
    </dgm:pt>
    <dgm:pt modelId="{8C91CD3D-C71B-4D01-802A-F07418486D5A}" type="pres">
      <dgm:prSet presAssocID="{2F69C353-B1E9-4CE5-96C3-1574E9C1C231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C99E20A-4C51-440F-9F22-1516289E2591}" type="pres">
      <dgm:prSet presAssocID="{2F69C353-B1E9-4CE5-96C3-1574E9C1C231}" presName="negativeSpace" presStyleCnt="0"/>
      <dgm:spPr/>
    </dgm:pt>
    <dgm:pt modelId="{C0650F05-EB69-40A3-A003-290AF9FEDE20}" type="pres">
      <dgm:prSet presAssocID="{2F69C353-B1E9-4CE5-96C3-1574E9C1C231}" presName="childText" presStyleLbl="conFgAcc1" presStyleIdx="1" presStyleCnt="3">
        <dgm:presLayoutVars>
          <dgm:bulletEnabled val="1"/>
        </dgm:presLayoutVars>
      </dgm:prSet>
      <dgm:spPr/>
    </dgm:pt>
    <dgm:pt modelId="{3344F5ED-B2AC-44DA-AF51-43C750F5A305}" type="pres">
      <dgm:prSet presAssocID="{34B725CD-111F-408D-BCAB-AED3F49F17DF}" presName="spaceBetweenRectangles" presStyleCnt="0"/>
      <dgm:spPr/>
    </dgm:pt>
    <dgm:pt modelId="{F7D15160-7126-439D-B14D-548CC064F4FC}" type="pres">
      <dgm:prSet presAssocID="{8265E5BC-3473-4916-87DD-5BB9A65F4A82}" presName="parentLin" presStyleCnt="0"/>
      <dgm:spPr/>
    </dgm:pt>
    <dgm:pt modelId="{3766FB63-D4D0-4FF7-85E7-664CE0BE5688}" type="pres">
      <dgm:prSet presAssocID="{8265E5BC-3473-4916-87DD-5BB9A65F4A82}" presName="parentLeftMargin" presStyleLbl="node1" presStyleIdx="1" presStyleCnt="3"/>
      <dgm:spPr/>
    </dgm:pt>
    <dgm:pt modelId="{E2F35A18-DA6F-4512-BFA0-B02A2E952D18}" type="pres">
      <dgm:prSet presAssocID="{8265E5BC-3473-4916-87DD-5BB9A65F4A82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F0E74B-599D-429D-9111-7D6482414A9E}" type="pres">
      <dgm:prSet presAssocID="{8265E5BC-3473-4916-87DD-5BB9A65F4A82}" presName="negativeSpace" presStyleCnt="0"/>
      <dgm:spPr/>
    </dgm:pt>
    <dgm:pt modelId="{86C7E5B9-D409-4BB9-BEF1-E4EB5AFE1236}" type="pres">
      <dgm:prSet presAssocID="{8265E5BC-3473-4916-87DD-5BB9A65F4A8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E019917-7584-4885-BF94-4C86B7AB2D34}" type="presOf" srcId="{2F69C353-B1E9-4CE5-96C3-1574E9C1C231}" destId="{8C91CD3D-C71B-4D01-802A-F07418486D5A}" srcOrd="1" destOrd="0" presId="urn:microsoft.com/office/officeart/2005/8/layout/list1"/>
    <dgm:cxn modelId="{8976E3E2-6896-42BC-A036-C0C9AA5A214F}" type="presOf" srcId="{E277385B-7C5A-4B99-80DA-57832BB6F4A7}" destId="{5542E202-459E-4027-9437-F3CD19368212}" srcOrd="0" destOrd="0" presId="urn:microsoft.com/office/officeart/2005/8/layout/list1"/>
    <dgm:cxn modelId="{5285C541-D0F3-4FAE-BDCF-2725B08CD6BC}" srcId="{E277385B-7C5A-4B99-80DA-57832BB6F4A7}" destId="{7AEF12A0-8CA5-4A4D-85DD-86FCF91780C6}" srcOrd="0" destOrd="0" parTransId="{116B0E62-674B-4737-9470-8E3E37322170}" sibTransId="{D8B87F91-1404-4264-8798-B90811407AB2}"/>
    <dgm:cxn modelId="{8F3928CE-E4BD-4646-8D70-8D3DAEF07C77}" type="presOf" srcId="{7AEF12A0-8CA5-4A4D-85DD-86FCF91780C6}" destId="{46790777-FEA4-4952-A44A-4D21115B61FC}" srcOrd="1" destOrd="0" presId="urn:microsoft.com/office/officeart/2005/8/layout/list1"/>
    <dgm:cxn modelId="{91BF600F-9186-4A75-935A-2222B7152A05}" srcId="{E277385B-7C5A-4B99-80DA-57832BB6F4A7}" destId="{2F69C353-B1E9-4CE5-96C3-1574E9C1C231}" srcOrd="1" destOrd="0" parTransId="{A71EDD59-70E9-4A68-8383-8FE74B1F0632}" sibTransId="{34B725CD-111F-408D-BCAB-AED3F49F17DF}"/>
    <dgm:cxn modelId="{46137513-C505-49D8-BAA7-68A43BDD0331}" type="presOf" srcId="{7AEF12A0-8CA5-4A4D-85DD-86FCF91780C6}" destId="{FC97E45B-40E6-4BF1-8B13-29CEAADC5A19}" srcOrd="0" destOrd="0" presId="urn:microsoft.com/office/officeart/2005/8/layout/list1"/>
    <dgm:cxn modelId="{BD4E2BF6-99E6-45D6-8E0A-E4DB6ED2F242}" srcId="{E277385B-7C5A-4B99-80DA-57832BB6F4A7}" destId="{8265E5BC-3473-4916-87DD-5BB9A65F4A82}" srcOrd="2" destOrd="0" parTransId="{16AE7606-A287-47C8-A336-BDB2E434E6FE}" sibTransId="{15939661-0E46-4540-ADA1-747A749AD445}"/>
    <dgm:cxn modelId="{2E31D06B-C679-402B-A3B6-5B26529DCE4F}" type="presOf" srcId="{8265E5BC-3473-4916-87DD-5BB9A65F4A82}" destId="{3766FB63-D4D0-4FF7-85E7-664CE0BE5688}" srcOrd="0" destOrd="0" presId="urn:microsoft.com/office/officeart/2005/8/layout/list1"/>
    <dgm:cxn modelId="{9F407425-E133-4073-9FF2-D670EC1C3BB8}" type="presOf" srcId="{8265E5BC-3473-4916-87DD-5BB9A65F4A82}" destId="{E2F35A18-DA6F-4512-BFA0-B02A2E952D18}" srcOrd="1" destOrd="0" presId="urn:microsoft.com/office/officeart/2005/8/layout/list1"/>
    <dgm:cxn modelId="{4223D5A5-D96B-4248-90E9-9A87FAF1FF5C}" type="presOf" srcId="{2F69C353-B1E9-4CE5-96C3-1574E9C1C231}" destId="{5C7E2CC6-9890-4185-B0B7-E22DF3EDE02A}" srcOrd="0" destOrd="0" presId="urn:microsoft.com/office/officeart/2005/8/layout/list1"/>
    <dgm:cxn modelId="{D9279FDC-C929-4805-AFD0-87F8A37B9053}" type="presParOf" srcId="{5542E202-459E-4027-9437-F3CD19368212}" destId="{D7E3C786-72F7-484D-A1E8-23B715795B92}" srcOrd="0" destOrd="0" presId="urn:microsoft.com/office/officeart/2005/8/layout/list1"/>
    <dgm:cxn modelId="{BB6D8C9E-9F3A-4FF4-893E-9E39E62EC8EA}" type="presParOf" srcId="{D7E3C786-72F7-484D-A1E8-23B715795B92}" destId="{FC97E45B-40E6-4BF1-8B13-29CEAADC5A19}" srcOrd="0" destOrd="0" presId="urn:microsoft.com/office/officeart/2005/8/layout/list1"/>
    <dgm:cxn modelId="{21FE80FD-8507-4705-8E8E-87A9C067E356}" type="presParOf" srcId="{D7E3C786-72F7-484D-A1E8-23B715795B92}" destId="{46790777-FEA4-4952-A44A-4D21115B61FC}" srcOrd="1" destOrd="0" presId="urn:microsoft.com/office/officeart/2005/8/layout/list1"/>
    <dgm:cxn modelId="{472D1D9A-8DA4-428B-894C-592B947E4B74}" type="presParOf" srcId="{5542E202-459E-4027-9437-F3CD19368212}" destId="{DC3359F5-9489-43EC-970B-D9E23551C126}" srcOrd="1" destOrd="0" presId="urn:microsoft.com/office/officeart/2005/8/layout/list1"/>
    <dgm:cxn modelId="{98E853D7-4B35-4741-A1DB-BA52159B2CE8}" type="presParOf" srcId="{5542E202-459E-4027-9437-F3CD19368212}" destId="{15A23760-E56C-4394-A7B6-FF5FFA136DB5}" srcOrd="2" destOrd="0" presId="urn:microsoft.com/office/officeart/2005/8/layout/list1"/>
    <dgm:cxn modelId="{396F313F-72D9-4C25-B6B2-757843798210}" type="presParOf" srcId="{5542E202-459E-4027-9437-F3CD19368212}" destId="{04CA8D72-03DB-4265-A705-D5E3B92990EC}" srcOrd="3" destOrd="0" presId="urn:microsoft.com/office/officeart/2005/8/layout/list1"/>
    <dgm:cxn modelId="{F31CBE56-8459-42ED-8364-D74F7B734778}" type="presParOf" srcId="{5542E202-459E-4027-9437-F3CD19368212}" destId="{77E82B7F-98C7-48F9-A666-8FD05D420DF3}" srcOrd="4" destOrd="0" presId="urn:microsoft.com/office/officeart/2005/8/layout/list1"/>
    <dgm:cxn modelId="{AB18C19B-1D4E-4C96-9BC0-A2E6A85A4A89}" type="presParOf" srcId="{77E82B7F-98C7-48F9-A666-8FD05D420DF3}" destId="{5C7E2CC6-9890-4185-B0B7-E22DF3EDE02A}" srcOrd="0" destOrd="0" presId="urn:microsoft.com/office/officeart/2005/8/layout/list1"/>
    <dgm:cxn modelId="{B6A1C99F-47EE-4475-8825-C15539DAED66}" type="presParOf" srcId="{77E82B7F-98C7-48F9-A666-8FD05D420DF3}" destId="{8C91CD3D-C71B-4D01-802A-F07418486D5A}" srcOrd="1" destOrd="0" presId="urn:microsoft.com/office/officeart/2005/8/layout/list1"/>
    <dgm:cxn modelId="{5318A1DC-9DCB-4DA0-861A-D08D9283979E}" type="presParOf" srcId="{5542E202-459E-4027-9437-F3CD19368212}" destId="{9C99E20A-4C51-440F-9F22-1516289E2591}" srcOrd="5" destOrd="0" presId="urn:microsoft.com/office/officeart/2005/8/layout/list1"/>
    <dgm:cxn modelId="{681DBDFA-1212-40C1-9691-C5508ED2CDFA}" type="presParOf" srcId="{5542E202-459E-4027-9437-F3CD19368212}" destId="{C0650F05-EB69-40A3-A003-290AF9FEDE20}" srcOrd="6" destOrd="0" presId="urn:microsoft.com/office/officeart/2005/8/layout/list1"/>
    <dgm:cxn modelId="{9123DCB7-81FD-4CD3-836B-C9D3DAF00D0B}" type="presParOf" srcId="{5542E202-459E-4027-9437-F3CD19368212}" destId="{3344F5ED-B2AC-44DA-AF51-43C750F5A305}" srcOrd="7" destOrd="0" presId="urn:microsoft.com/office/officeart/2005/8/layout/list1"/>
    <dgm:cxn modelId="{BA990885-630E-4419-99D2-1AC603DCEDB1}" type="presParOf" srcId="{5542E202-459E-4027-9437-F3CD19368212}" destId="{F7D15160-7126-439D-B14D-548CC064F4FC}" srcOrd="8" destOrd="0" presId="urn:microsoft.com/office/officeart/2005/8/layout/list1"/>
    <dgm:cxn modelId="{A1F0F742-CBA3-4E45-8F54-AADBBCDB870D}" type="presParOf" srcId="{F7D15160-7126-439D-B14D-548CC064F4FC}" destId="{3766FB63-D4D0-4FF7-85E7-664CE0BE5688}" srcOrd="0" destOrd="0" presId="urn:microsoft.com/office/officeart/2005/8/layout/list1"/>
    <dgm:cxn modelId="{D9003E65-EC9B-4730-BF1A-770D89D0FC29}" type="presParOf" srcId="{F7D15160-7126-439D-B14D-548CC064F4FC}" destId="{E2F35A18-DA6F-4512-BFA0-B02A2E952D18}" srcOrd="1" destOrd="0" presId="urn:microsoft.com/office/officeart/2005/8/layout/list1"/>
    <dgm:cxn modelId="{75C3DB25-231D-413C-9302-B705B2B0D483}" type="presParOf" srcId="{5542E202-459E-4027-9437-F3CD19368212}" destId="{E5F0E74B-599D-429D-9111-7D6482414A9E}" srcOrd="9" destOrd="0" presId="urn:microsoft.com/office/officeart/2005/8/layout/list1"/>
    <dgm:cxn modelId="{014F1789-8202-407F-8887-2D6BAB1F04C2}" type="presParOf" srcId="{5542E202-459E-4027-9437-F3CD19368212}" destId="{86C7E5B9-D409-4BB9-BEF1-E4EB5AFE1236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A23760-E56C-4394-A7B6-FF5FFA136DB5}">
      <dsp:nvSpPr>
        <dsp:cNvPr id="0" name=""/>
        <dsp:cNvSpPr/>
      </dsp:nvSpPr>
      <dsp:spPr>
        <a:xfrm>
          <a:off x="0" y="394437"/>
          <a:ext cx="9601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6790777-FEA4-4952-A44A-4D21115B61FC}">
      <dsp:nvSpPr>
        <dsp:cNvPr id="0" name=""/>
        <dsp:cNvSpPr/>
      </dsp:nvSpPr>
      <dsp:spPr>
        <a:xfrm>
          <a:off x="480060" y="25437"/>
          <a:ext cx="67208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Why not :D</a:t>
          </a:r>
          <a:endParaRPr lang="en-US" sz="2500" kern="1200" dirty="0"/>
        </a:p>
      </dsp:txBody>
      <dsp:txXfrm>
        <a:off x="516086" y="61463"/>
        <a:ext cx="6648788" cy="665948"/>
      </dsp:txXfrm>
    </dsp:sp>
    <dsp:sp modelId="{C0650F05-EB69-40A3-A003-290AF9FEDE20}">
      <dsp:nvSpPr>
        <dsp:cNvPr id="0" name=""/>
        <dsp:cNvSpPr/>
      </dsp:nvSpPr>
      <dsp:spPr>
        <a:xfrm>
          <a:off x="0" y="1528437"/>
          <a:ext cx="9601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C91CD3D-C71B-4D01-802A-F07418486D5A}">
      <dsp:nvSpPr>
        <dsp:cNvPr id="0" name=""/>
        <dsp:cNvSpPr/>
      </dsp:nvSpPr>
      <dsp:spPr>
        <a:xfrm>
          <a:off x="480060" y="1159437"/>
          <a:ext cx="67208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smtClean="0"/>
            <a:t>Best solution to your miserable life :D</a:t>
          </a:r>
          <a:endParaRPr lang="en-US" sz="2500" kern="1200" dirty="0"/>
        </a:p>
      </dsp:txBody>
      <dsp:txXfrm>
        <a:off x="516086" y="1195463"/>
        <a:ext cx="6648788" cy="665948"/>
      </dsp:txXfrm>
    </dsp:sp>
    <dsp:sp modelId="{86C7E5B9-D409-4BB9-BEF1-E4EB5AFE1236}">
      <dsp:nvSpPr>
        <dsp:cNvPr id="0" name=""/>
        <dsp:cNvSpPr/>
      </dsp:nvSpPr>
      <dsp:spPr>
        <a:xfrm>
          <a:off x="0" y="2662437"/>
          <a:ext cx="9601200" cy="63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F35A18-DA6F-4512-BFA0-B02A2E952D18}">
      <dsp:nvSpPr>
        <dsp:cNvPr id="0" name=""/>
        <dsp:cNvSpPr/>
      </dsp:nvSpPr>
      <dsp:spPr>
        <a:xfrm>
          <a:off x="480060" y="2293437"/>
          <a:ext cx="6720840" cy="7380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54032" tIns="0" rIns="254032" bIns="0" numCol="1" spcCol="1270" anchor="ctr" anchorCtr="0">
          <a:noAutofit/>
        </a:bodyPr>
        <a:lstStyle/>
        <a:p>
          <a:pPr lvl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500" kern="1200" dirty="0" err="1" smtClean="0"/>
            <a:t>Soooo</a:t>
          </a:r>
          <a:r>
            <a:rPr lang="en-US" sz="2500" kern="1200" dirty="0" smtClean="0"/>
            <a:t>…. :D</a:t>
          </a:r>
          <a:endParaRPr lang="en-US" sz="2500" kern="1200" dirty="0"/>
        </a:p>
      </dsp:txBody>
      <dsp:txXfrm>
        <a:off x="516086" y="2329463"/>
        <a:ext cx="6648788" cy="6659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6005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5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6648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166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42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314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59922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97722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84083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65662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2681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103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7239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35897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8670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99856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3179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3554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8187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739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70543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3449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204557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34102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677882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615351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461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41391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456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2892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6272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241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6847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37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1074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35A07BE-B8C1-4355-9F61-9255AC881027}" type="datetimeFigureOut">
              <a:rPr lang="en-US" smtClean="0"/>
              <a:t>10/3/2024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381B24-4B51-4F20-9F6F-7BB1BB13B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24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  <p:sldLayoutId id="2147483724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hyperlink" Target="https://www.kys.com/" TargetMode="External"/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9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HEHE &gt;:3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KREKHEDS DEFO GONA WIN KODERZ CLUB</a:t>
            </a:r>
            <a:br>
              <a:rPr lang="en-US" dirty="0" smtClean="0"/>
            </a:br>
            <a:r>
              <a:rPr lang="en-US" dirty="0" smtClean="0"/>
              <a:t>(HOPEFULLY)(INSHALLAH) &gt;:3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534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So like I am supposed to write </a:t>
            </a:r>
            <a:r>
              <a:rPr lang="en-US" dirty="0" err="1" smtClean="0"/>
              <a:t>smt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NUH UH</a:t>
            </a:r>
          </a:p>
          <a:p>
            <a:r>
              <a:rPr lang="en-US" dirty="0" smtClean="0"/>
              <a:t>Try dying maybe?</a:t>
            </a:r>
          </a:p>
          <a:p>
            <a:r>
              <a:rPr lang="en-US" dirty="0" smtClean="0"/>
              <a:t>No?</a:t>
            </a:r>
          </a:p>
          <a:p>
            <a:r>
              <a:rPr lang="en-US" dirty="0" smtClean="0"/>
              <a:t>Please?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7555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Hmph</a:t>
            </a:r>
            <a:r>
              <a:rPr lang="en-US" dirty="0" smtClean="0"/>
              <a:t>, you should die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4762" y="2557463"/>
            <a:ext cx="5742476" cy="3317875"/>
          </a:xfrm>
        </p:spPr>
      </p:pic>
    </p:spTree>
    <p:extLst>
      <p:ext uri="{BB962C8B-B14F-4D97-AF65-F5344CB8AC3E}">
        <p14:creationId xmlns:p14="http://schemas.microsoft.com/office/powerpoint/2010/main" val="519094465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airplan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https://www.kys.com</a:t>
            </a:r>
            <a:endParaRPr lang="en-US" dirty="0"/>
          </a:p>
        </p:txBody>
      </p:sp>
      <p:graphicFrame>
        <p:nvGraphicFramePr>
          <p:cNvPr id="20" name="Content Placeholder 19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4283428"/>
              </p:ext>
            </p:extLst>
          </p:nvPr>
        </p:nvGraphicFramePr>
        <p:xfrm>
          <a:off x="1295400" y="2632364"/>
          <a:ext cx="9601200" cy="32429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3329204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000">
        <p14:vortex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mph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accent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20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Not convinced yet? :D</a:t>
            </a:r>
            <a:endParaRPr lang="en-US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7637488"/>
              </p:ext>
            </p:extLst>
          </p:nvPr>
        </p:nvGraphicFramePr>
        <p:xfrm>
          <a:off x="1295400" y="2557463"/>
          <a:ext cx="9601200" cy="33178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33906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00">
        <p14:warp dir="in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1548" y="2478423"/>
            <a:ext cx="9601196" cy="1303867"/>
          </a:xfrm>
        </p:spPr>
        <p:txBody>
          <a:bodyPr/>
          <a:lstStyle/>
          <a:p>
            <a:r>
              <a:rPr lang="en-US" dirty="0" smtClean="0"/>
              <a:t>THAT’S IT :D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9570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4400">
        <p14:honeycomb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1_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50</TotalTime>
  <Words>68</Words>
  <Application>Microsoft Office PowerPoint</Application>
  <PresentationFormat>Widescreen</PresentationFormat>
  <Paragraphs>15</Paragraphs>
  <Slides>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Arial</vt:lpstr>
      <vt:lpstr>Garamond</vt:lpstr>
      <vt:lpstr>Organic</vt:lpstr>
      <vt:lpstr>1_Organic</vt:lpstr>
      <vt:lpstr>HEHE &gt;:3</vt:lpstr>
      <vt:lpstr>So like I am supposed to write smt?</vt:lpstr>
      <vt:lpstr>Hmph, you should die</vt:lpstr>
      <vt:lpstr>https://www.kys.com</vt:lpstr>
      <vt:lpstr>Not convinced yet? :D</vt:lpstr>
      <vt:lpstr>THAT’S IT :D</vt:lpstr>
      <vt:lpstr>Custom Show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HEHE &gt;:3</dc:title>
  <dc:creator>User</dc:creator>
  <cp:lastModifiedBy>User</cp:lastModifiedBy>
  <cp:revision>6</cp:revision>
  <dcterms:created xsi:type="dcterms:W3CDTF">2024-10-03T09:20:31Z</dcterms:created>
  <dcterms:modified xsi:type="dcterms:W3CDTF">2024-10-03T10:10:48Z</dcterms:modified>
</cp:coreProperties>
</file>