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01-247C-4030-8776-98CD8742386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D80B-257F-452A-8ABE-AF3870AB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01-247C-4030-8776-98CD8742386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D80B-257F-452A-8ABE-AF3870AB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3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01-247C-4030-8776-98CD8742386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D80B-257F-452A-8ABE-AF3870AB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01-247C-4030-8776-98CD8742386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D80B-257F-452A-8ABE-AF3870AB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7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01-247C-4030-8776-98CD8742386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D80B-257F-452A-8ABE-AF3870AB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01-247C-4030-8776-98CD8742386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D80B-257F-452A-8ABE-AF3870AB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4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01-247C-4030-8776-98CD8742386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D80B-257F-452A-8ABE-AF3870AB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6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01-247C-4030-8776-98CD8742386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D80B-257F-452A-8ABE-AF3870AB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01-247C-4030-8776-98CD8742386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D80B-257F-452A-8ABE-AF3870AB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01-247C-4030-8776-98CD8742386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D80B-257F-452A-8ABE-AF3870AB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8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3901-247C-4030-8776-98CD8742386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CD80B-257F-452A-8ABE-AF3870AB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4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63901-247C-4030-8776-98CD8742386E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CD80B-257F-452A-8ABE-AF3870AB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Forward or Next 3">
            <a:hlinkClick r:id="" action="ppaction://hlinkshowjump?jump=lastslide" highlightClick="1">
              <a:snd r:embed="rId2" name="type.wav"/>
            </a:hlinkClick>
            <a:hlinkHover r:id="" action="ppaction://hlinkshowjump?jump=lastslide"/>
          </p:cNvPr>
          <p:cNvSpPr/>
          <p:nvPr/>
        </p:nvSpPr>
        <p:spPr>
          <a:xfrm>
            <a:off x="3775166" y="1737361"/>
            <a:ext cx="4885509" cy="305670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774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22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2024-10-03T10:07:52Z</dcterms:created>
  <dcterms:modified xsi:type="dcterms:W3CDTF">2024-10-03T10:11:03Z</dcterms:modified>
</cp:coreProperties>
</file>