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57" r:id="rId5"/>
    <p:sldId id="261" r:id="rId6"/>
    <p:sldId id="262" r:id="rId7"/>
    <p:sldId id="270" r:id="rId8"/>
    <p:sldId id="263" r:id="rId9"/>
    <p:sldId id="265" r:id="rId10"/>
    <p:sldId id="269" r:id="rId11"/>
    <p:sldId id="266" r:id="rId12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itillium Web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at7w7BzanNCsjB3Z3y2YnEcw1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/>
    <p:restoredTop sz="64360"/>
  </p:normalViewPr>
  <p:slideViewPr>
    <p:cSldViewPr snapToGrid="0" snapToObjects="1">
      <p:cViewPr varScale="1">
        <p:scale>
          <a:sx n="126" d="100"/>
          <a:sy n="126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 would like to begin by acknowledging the traditional owners and custodians of the land on which we are gathered today, the Wurundjeri [</a:t>
            </a:r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wuh·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ruhn</a:t>
            </a:r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·juh·ree</a:t>
            </a: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 people of the Kulin Nation.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 would also like to pay my respects to their Elders, past and present, and Aboriginal Elders of other communities who may be here today.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AU" sz="1100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AU" dirty="0"/>
              <a:t>CSL provides funding for events, they extended their support for drinks for some of our events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AU" dirty="0"/>
              <a:t>nous provides us 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AU" dirty="0"/>
              <a:t>(WEHI - occasional location for meetings and events)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db0d25f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cdb0d25f6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Danyang</a:t>
            </a: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is a committee member and event organiser of R-Ladies Melbourne who graduated from Melbourne Uni with a Master's degree in Applied Econometrics.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She is a self-taught programmer and is passionate about programming in R.</a:t>
            </a:r>
            <a:br>
              <a:rPr lang="en-AU" sz="1050" dirty="0">
                <a:highlight>
                  <a:srgbClr val="F8F9FA"/>
                </a:highlight>
              </a:rPr>
            </a:br>
            <a:br>
              <a:rPr lang="en-AU" sz="1050" dirty="0">
                <a:highlight>
                  <a:srgbClr val="F8F9FA"/>
                </a:highlight>
              </a:rPr>
            </a:br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Danyang</a:t>
            </a: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created her first personal website using </a:t>
            </a:r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Blogdown</a:t>
            </a: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in 2018 before she know how to program in any language.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She is particularly passionate about using R to visualise and present data using R Markdown.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Danyang</a:t>
            </a: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has taught R programming workshops at Monash Uni for the Data Visualisation and Analytics course.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She is now pursuing data analytic careers in Melbourne.</a:t>
            </a:r>
            <a:br>
              <a:rPr lang="en-AU" sz="1050" dirty="0">
                <a:highlight>
                  <a:srgbClr val="F8F9FA"/>
                </a:highlight>
              </a:rPr>
            </a:br>
            <a:endParaRPr sz="1050" dirty="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b0d25f6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cdb0d25f6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/>
              <a:t>Speakers from last year.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/>
              <a:t>Jessica </a:t>
            </a:r>
            <a:r>
              <a:rPr lang="en-AU" dirty="0" err="1"/>
              <a:t>Kasza</a:t>
            </a:r>
            <a:r>
              <a:rPr lang="en-AU" dirty="0"/>
              <a:t> talked about her recent work in cluster trails, and work with Statistical Society of Australia (Women in Statistics).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/>
              <a:t>Alice Sweeting discussed sports, data &amp; 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/>
              <a:t>Jo Evans did a topic on public speaking and had fun exercise through zoom.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/>
              <a:t>Tahlia Marks presents her work and insights around building Resume.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/>
              <a:t>Also our committee members, </a:t>
            </a:r>
            <a:r>
              <a:rPr lang="en-AU" dirty="0" err="1"/>
              <a:t>Daidai</a:t>
            </a:r>
            <a:r>
              <a:rPr lang="en-AU" dirty="0"/>
              <a:t> and Anna are here today also presented in the past events.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9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b0d25f6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cdb0d25f6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dbbebadc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cdbbebadc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CSL provides funding for events, they extended their support for the next  Zendesk/nous provides us space and drinks for some of our events, WEHI - occasional location for meetings and events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b0d25f6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b0d25f6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b0d25f6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b0d25f6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b0d25f6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db0d25f6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b0d25f6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db0d25f6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8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Helvetica Neue"/>
              <a:buNone/>
              <a:defRPr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2450" y="197775"/>
            <a:ext cx="1502400" cy="16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6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color">
  <p:cSld name="Title only colo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7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8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None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9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8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9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7" name="Google Shape;27;p10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sz="3000" b="0" i="1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11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9600"/>
              <a:buFont typeface="Helvetica Neue"/>
              <a:buNone/>
            </a:pPr>
            <a:r>
              <a:rPr lang="en" sz="9600" b="1" i="0" u="none" strike="noStrike" cap="none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1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12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▪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▫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▸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▪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▫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▸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▪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▫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▸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400"/>
              <a:buFont typeface="Helvetica Neue"/>
              <a:buChar char="▹"/>
              <a:defRPr sz="14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3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half">
  <p:cSld name="Title only half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4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5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6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838200" y="2851325"/>
            <a:ext cx="6832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AU" sz="3600" dirty="0"/>
              <a:t>Create and publish your personal website with </a:t>
            </a:r>
            <a:r>
              <a:rPr lang="en-AU" sz="3600" dirty="0" err="1"/>
              <a:t>Blogdown</a:t>
            </a:r>
            <a:endParaRPr lang="en-AU" sz="3600" dirty="0"/>
          </a:p>
        </p:txBody>
      </p:sp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62000" y="4358700"/>
            <a:ext cx="23385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400"/>
              <a:buFont typeface="Helvetica Neue"/>
              <a:buNone/>
            </a:pPr>
            <a:r>
              <a:rPr lang="en" sz="1800" dirty="0">
                <a:solidFill>
                  <a:schemeClr val="lt2"/>
                </a:solidFill>
              </a:rPr>
              <a:t>19th May 2021</a:t>
            </a:r>
            <a:endParaRPr sz="1800" dirty="0">
              <a:solidFill>
                <a:schemeClr val="lt2"/>
              </a:solidFill>
            </a:endParaRPr>
          </a:p>
        </p:txBody>
      </p:sp>
      <p:pic>
        <p:nvPicPr>
          <p:cNvPr id="75" name="Google Shape;75;p1" descr="13-twitter-logo-vector-png-free-cliparts-that-you-can-download-to-you-Km878c-clipa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75" y="129900"/>
            <a:ext cx="335026" cy="3350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498175" y="51875"/>
            <a:ext cx="26022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@RLadiesMelb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7" name="Google Shape;77;p1" descr="beverage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7467" y="759671"/>
            <a:ext cx="544134" cy="5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475" y="634175"/>
            <a:ext cx="1280000" cy="8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4315" y="514550"/>
            <a:ext cx="1079460" cy="10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B118ECA-934A-244D-A51A-39CC4DA276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161" b="36255"/>
          <a:stretch/>
        </p:blipFill>
        <p:spPr>
          <a:xfrm>
            <a:off x="4996489" y="759671"/>
            <a:ext cx="1600129" cy="4733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b0d25f65_0_130"/>
          <p:cNvSpPr txBox="1"/>
          <p:nvPr/>
        </p:nvSpPr>
        <p:spPr>
          <a:xfrm>
            <a:off x="918600" y="1006314"/>
            <a:ext cx="7306800" cy="282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60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lang="en" sz="3600" b="1" baseline="300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June 2021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" sz="3600" b="1" dirty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algn="ctr">
              <a:buSzPts val="3600"/>
              <a:buFont typeface="Arial"/>
              <a:buNone/>
            </a:pPr>
            <a:r>
              <a:rPr lang="en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R</a:t>
            </a:r>
            <a:r>
              <a:rPr lang="en-AU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l</a:t>
            </a:r>
            <a:r>
              <a:rPr lang="en" sz="3600" b="1" dirty="0" err="1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adies</a:t>
            </a:r>
            <a:r>
              <a:rPr lang="en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</a:rPr>
              <a:t> 2020 Highlights</a:t>
            </a:r>
          </a:p>
          <a:p>
            <a:pPr lvl="0" algn="ctr">
              <a:buSzPts val="3600"/>
            </a:pPr>
            <a:r>
              <a:rPr lang="en-AU" sz="24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</a:t>
            </a:r>
            <a:r>
              <a:rPr lang="en-AU" sz="2400" b="1" dirty="0" err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skanwal.github.io</a:t>
            </a:r>
            <a:r>
              <a:rPr lang="en-AU" sz="24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/RLadiesMelbInc_2020/</a:t>
            </a:r>
            <a:endParaRPr lang="en" sz="2400" b="1" i="0" u="none" strike="noStrike" cap="none" dirty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0801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db0d25f65_0_39"/>
          <p:cNvSpPr txBox="1">
            <a:spLocks noGrp="1"/>
          </p:cNvSpPr>
          <p:nvPr>
            <p:ph type="ctrTitle" idx="4294967295"/>
          </p:nvPr>
        </p:nvSpPr>
        <p:spPr>
          <a:xfrm>
            <a:off x="2821000" y="1105400"/>
            <a:ext cx="3663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Helvetica Neue"/>
              <a:buNone/>
            </a:pPr>
            <a:r>
              <a:rPr lang="en" sz="9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Hello!</a:t>
            </a:r>
            <a:endParaRPr/>
          </a:p>
        </p:txBody>
      </p:sp>
      <p:sp>
        <p:nvSpPr>
          <p:cNvPr id="148" name="Google Shape;148;gcdb0d25f65_0_39"/>
          <p:cNvSpPr txBox="1">
            <a:spLocks noGrp="1"/>
          </p:cNvSpPr>
          <p:nvPr>
            <p:ph type="subTitle" idx="4294967295"/>
          </p:nvPr>
        </p:nvSpPr>
        <p:spPr>
          <a:xfrm>
            <a:off x="2874174" y="2517700"/>
            <a:ext cx="5400600" cy="22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Font typeface="Helvetica Neue"/>
              <a:buNone/>
            </a:pPr>
            <a:r>
              <a:rPr lang="en" sz="3000" b="0" i="0" u="none" strike="noStrike" cap="none" dirty="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am </a:t>
            </a:r>
            <a:r>
              <a:rPr lang="en-AU" sz="3000" dirty="0" err="1"/>
              <a:t>Danyang</a:t>
            </a:r>
            <a:r>
              <a:rPr lang="en-AU" sz="3000" dirty="0"/>
              <a:t> Dai</a:t>
            </a:r>
            <a:endParaRPr sz="3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am here because I</a:t>
            </a:r>
            <a:r>
              <a:rPr lang="en" dirty="0">
                <a:solidFill>
                  <a:srgbClr val="000000"/>
                </a:solidFill>
              </a:rPr>
              <a:t> would like to practice </a:t>
            </a: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blogdown</a:t>
            </a:r>
            <a:r>
              <a:rPr lang="en" dirty="0">
                <a:solidFill>
                  <a:srgbClr val="000000"/>
                </a:solidFill>
              </a:rPr>
              <a:t> with you!</a:t>
            </a:r>
            <a:endParaRPr dirty="0"/>
          </a:p>
        </p:txBody>
      </p:sp>
      <p:sp>
        <p:nvSpPr>
          <p:cNvPr id="149" name="Google Shape;149;gcdb0d25f65_0_39"/>
          <p:cNvSpPr txBox="1">
            <a:spLocks noGrp="1"/>
          </p:cNvSpPr>
          <p:nvPr>
            <p:ph type="subTitle" idx="4294967295"/>
          </p:nvPr>
        </p:nvSpPr>
        <p:spPr>
          <a:xfrm>
            <a:off x="771000" y="4104438"/>
            <a:ext cx="208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" dirty="0"/>
              <a:t>@</a:t>
            </a:r>
            <a:r>
              <a:rPr lang="en-AU" dirty="0"/>
              <a:t>Daidaidai2014</a:t>
            </a:r>
            <a:endParaRPr dirty="0"/>
          </a:p>
        </p:txBody>
      </p:sp>
      <p:pic>
        <p:nvPicPr>
          <p:cNvPr id="150" name="Google Shape;150;gcdb0d25f65_0_39" descr="13-twitter-logo-vector-png-free-cliparts-that-you-can-download-to-you-Km878c-clip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00" y="4185613"/>
            <a:ext cx="335026" cy="33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0BBB3-697D-9345-A270-A0FC261B2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00" y="1531200"/>
            <a:ext cx="21082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659D96-70D8-6344-9EE9-F5DDA884EB71}"/>
              </a:ext>
            </a:extLst>
          </p:cNvPr>
          <p:cNvSpPr/>
          <p:nvPr/>
        </p:nvSpPr>
        <p:spPr>
          <a:xfrm>
            <a:off x="2094425" y="107232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600" b="1" dirty="0">
                <a:solidFill>
                  <a:srgbClr val="88398A"/>
                </a:solidFill>
                <a:latin typeface="Helvetica Neue" panose="02000503000000020004" pitchFamily="2" charset="0"/>
              </a:rPr>
              <a:t>Would you like to give a </a:t>
            </a:r>
            <a:r>
              <a:rPr lang="en-AU" sz="3600" b="1" dirty="0">
                <a:solidFill>
                  <a:srgbClr val="C00000"/>
                </a:solidFill>
                <a:latin typeface="Helvetica Neue" panose="02000503000000020004" pitchFamily="2" charset="0"/>
              </a:rPr>
              <a:t>seminar</a:t>
            </a:r>
            <a:r>
              <a:rPr lang="en-AU" sz="3600" b="1" dirty="0">
                <a:solidFill>
                  <a:srgbClr val="88398A"/>
                </a:solidFill>
                <a:latin typeface="Helvetica Neue" panose="02000503000000020004" pitchFamily="2" charset="0"/>
              </a:rPr>
              <a:t>, </a:t>
            </a:r>
            <a:r>
              <a:rPr lang="en-AU" sz="3600" b="1" dirty="0">
                <a:solidFill>
                  <a:srgbClr val="C00000"/>
                </a:solidFill>
                <a:latin typeface="Helvetica Neue" panose="02000503000000020004" pitchFamily="2" charset="0"/>
              </a:rPr>
              <a:t>workshop</a:t>
            </a:r>
            <a:r>
              <a:rPr lang="en-AU" sz="3600" b="1" dirty="0">
                <a:solidFill>
                  <a:srgbClr val="88398A"/>
                </a:solidFill>
                <a:latin typeface="Helvetica Neue" panose="02000503000000020004" pitchFamily="2" charset="0"/>
              </a:rPr>
              <a:t>, </a:t>
            </a:r>
            <a:r>
              <a:rPr lang="en-AU" sz="3600" b="1" dirty="0">
                <a:solidFill>
                  <a:srgbClr val="C00000"/>
                </a:solidFill>
                <a:latin typeface="Helvetica Neue" panose="02000503000000020004" pitchFamily="2" charset="0"/>
              </a:rPr>
              <a:t>short talk</a:t>
            </a:r>
            <a:r>
              <a:rPr lang="en-AU" sz="3600" b="1" dirty="0">
                <a:solidFill>
                  <a:srgbClr val="88398A"/>
                </a:solidFill>
                <a:latin typeface="Helvetica Neue" panose="02000503000000020004" pitchFamily="2" charset="0"/>
              </a:rPr>
              <a:t> at the R-Ladies Melbourne?</a:t>
            </a:r>
            <a:endParaRPr lang="en-AU" sz="3600" dirty="0"/>
          </a:p>
          <a:p>
            <a:br>
              <a:rPr lang="en-AU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588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FA5CB3-4C88-BE4C-982C-B81AF3E02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7" t="20520" r="21019"/>
          <a:stretch/>
        </p:blipFill>
        <p:spPr>
          <a:xfrm>
            <a:off x="6647529" y="1253097"/>
            <a:ext cx="2573557" cy="2967642"/>
          </a:xfrm>
          <a:prstGeom prst="rect">
            <a:avLst/>
          </a:prstGeom>
        </p:spPr>
      </p:pic>
      <p:pic>
        <p:nvPicPr>
          <p:cNvPr id="9" name="Picture 8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103AC3D7-23D1-BC49-A100-53EAAB62F2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37"/>
          <a:stretch/>
        </p:blipFill>
        <p:spPr>
          <a:xfrm>
            <a:off x="2072087" y="1265277"/>
            <a:ext cx="3136900" cy="3094480"/>
          </a:xfrm>
          <a:prstGeom prst="rect">
            <a:avLst/>
          </a:prstGeom>
        </p:spPr>
      </p:pic>
      <p:sp>
        <p:nvSpPr>
          <p:cNvPr id="84" name="Google Shape;84;gcdb0d25f65_0_118"/>
          <p:cNvSpPr txBox="1"/>
          <p:nvPr/>
        </p:nvSpPr>
        <p:spPr>
          <a:xfrm>
            <a:off x="507350" y="274000"/>
            <a:ext cx="7306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involved with R-Ladies Melbourne</a:t>
            </a:r>
            <a:r>
              <a:rPr lang="en" sz="2800" b="1" i="0" u="none" strike="noStrike" cap="none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</a:t>
            </a:r>
            <a:r>
              <a:rPr lang="en" sz="2800" b="1" i="0" u="none" strike="noStrike" cap="none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Presenters</a:t>
            </a:r>
            <a:endParaRPr sz="11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7059647A-552C-904C-B650-B9FB56CAC0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55" t="12353" r="17685"/>
          <a:stretch/>
        </p:blipFill>
        <p:spPr>
          <a:xfrm>
            <a:off x="-7344" y="2049019"/>
            <a:ext cx="2599644" cy="30944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8EFF74-C286-DA49-BF2B-1CE546A9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02" y="2571750"/>
            <a:ext cx="2451512" cy="24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07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db0d25f65_0_118"/>
          <p:cNvSpPr txBox="1"/>
          <p:nvPr/>
        </p:nvSpPr>
        <p:spPr>
          <a:xfrm>
            <a:off x="507350" y="274000"/>
            <a:ext cx="7306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involved with R-Ladies Melbourne</a:t>
            </a:r>
            <a:r>
              <a:rPr lang="en" sz="2800" b="1" i="0" u="none" strike="noStrike" cap="none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</a:t>
            </a:r>
            <a:r>
              <a:rPr lang="en" sz="2800" b="1" i="0" u="none" strike="noStrike" cap="none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Presenters</a:t>
            </a:r>
            <a:endParaRPr sz="11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cdb0d25f65_0_118"/>
          <p:cNvSpPr txBox="1">
            <a:spLocks noGrp="1"/>
          </p:cNvSpPr>
          <p:nvPr>
            <p:ph type="subTitle" idx="4294967295"/>
          </p:nvPr>
        </p:nvSpPr>
        <p:spPr>
          <a:xfrm>
            <a:off x="507350" y="1549946"/>
            <a:ext cx="8362500" cy="22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700" dirty="0"/>
              <a:t>Motivation</a:t>
            </a:r>
            <a:endParaRPr sz="27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/>
          </a:p>
          <a:p>
            <a:pPr lvl="0" indent="-336550">
              <a:spcBef>
                <a:spcPts val="0"/>
              </a:spcBef>
              <a:buSzPts val="1700"/>
              <a:buChar char="-"/>
            </a:pPr>
            <a:r>
              <a:rPr lang="en-AU" sz="2400" dirty="0"/>
              <a:t>Getting exposure of expertise &amp; projects</a:t>
            </a:r>
          </a:p>
          <a:p>
            <a:pPr lvl="0" indent="-336550">
              <a:spcBef>
                <a:spcPts val="0"/>
              </a:spcBef>
              <a:buSzPts val="1700"/>
              <a:buChar char="-"/>
            </a:pPr>
            <a:r>
              <a:rPr lang="en-AU" sz="2400" dirty="0"/>
              <a:t>Networking, Opportunity &amp; Collaboration</a:t>
            </a:r>
          </a:p>
          <a:p>
            <a:pPr indent="-336550">
              <a:spcBef>
                <a:spcPts val="0"/>
              </a:spcBef>
              <a:buSzPts val="1700"/>
              <a:buFont typeface="Helvetica Neue"/>
              <a:buChar char="-"/>
            </a:pPr>
            <a:r>
              <a:rPr lang="en-AU" sz="2400" dirty="0"/>
              <a:t>Public speaking</a:t>
            </a:r>
          </a:p>
          <a:p>
            <a:pPr indent="-336550">
              <a:spcBef>
                <a:spcPts val="0"/>
              </a:spcBef>
              <a:buSzPts val="1700"/>
              <a:buFont typeface="Helvetica Neue"/>
              <a:buChar char="-"/>
            </a:pPr>
            <a:r>
              <a:rPr lang="en-AU" sz="2400" dirty="0"/>
              <a:t>Support R-Ladies community </a:t>
            </a:r>
          </a:p>
          <a:p>
            <a:pPr lvl="0" indent="-336550">
              <a:spcBef>
                <a:spcPts val="0"/>
              </a:spcBef>
              <a:buSzPts val="1700"/>
              <a:buChar char="-"/>
            </a:pPr>
            <a:endParaRPr lang="en-AU" sz="2400" dirty="0"/>
          </a:p>
          <a:p>
            <a:pPr lvl="0" indent="-336550">
              <a:spcBef>
                <a:spcPts val="0"/>
              </a:spcBef>
              <a:buSzPts val="1700"/>
              <a:buChar char="-"/>
            </a:pPr>
            <a:endParaRPr lang="en-AU" sz="1700" dirty="0"/>
          </a:p>
          <a:p>
            <a:pPr lvl="0" indent="-336550">
              <a:spcBef>
                <a:spcPts val="0"/>
              </a:spcBef>
              <a:buSzPts val="1700"/>
              <a:buChar char="-"/>
            </a:pPr>
            <a:endParaRPr lang="en-AU" sz="1700" dirty="0"/>
          </a:p>
          <a:p>
            <a:pPr lvl="0" indent="-336550">
              <a:spcBef>
                <a:spcPts val="0"/>
              </a:spcBef>
              <a:buSzPts val="1700"/>
              <a:buChar char="-"/>
            </a:pPr>
            <a:endParaRPr lang="en-AU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dbbebadcf_2_15"/>
          <p:cNvSpPr txBox="1"/>
          <p:nvPr/>
        </p:nvSpPr>
        <p:spPr>
          <a:xfrm>
            <a:off x="507350" y="273999"/>
            <a:ext cx="7306800" cy="9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involved with R-Ladies Melbourne</a:t>
            </a:r>
            <a:r>
              <a:rPr lang="en" sz="2800" b="1" i="0" u="none" strike="noStrike" cap="none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Committee Members </a:t>
            </a:r>
            <a:endParaRPr sz="11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cdbbebadcf_2_15"/>
          <p:cNvSpPr txBox="1">
            <a:spLocks noGrp="1"/>
          </p:cNvSpPr>
          <p:nvPr>
            <p:ph type="subTitle" idx="4294967295"/>
          </p:nvPr>
        </p:nvSpPr>
        <p:spPr>
          <a:xfrm>
            <a:off x="550350" y="1350250"/>
            <a:ext cx="8362500" cy="35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700" dirty="0"/>
              <a:t>Motivation</a:t>
            </a:r>
            <a:endParaRPr sz="27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2000" dirty="0"/>
              <a:t>Get experience organizing events</a:t>
            </a:r>
            <a:endParaRPr sz="2000" dirty="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2000" dirty="0"/>
              <a:t>Public speaking and leadership practice and learn how a not-for-profit org runs</a:t>
            </a:r>
            <a:endParaRPr sz="2000" dirty="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2000" dirty="0"/>
              <a:t>Bring your ideas to support and keep the R community awesome</a:t>
            </a:r>
            <a:endParaRPr sz="2000" dirty="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2000" dirty="0"/>
              <a:t>Get to know people by being part of a diverse and inclusive committee with people from academia and industry </a:t>
            </a:r>
            <a:endParaRPr sz="2000" dirty="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2000" dirty="0"/>
              <a:t>Exposure and networking (Hopefully we’ll be back in person soon!)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db0d25f65_0_115"/>
          <p:cNvSpPr txBox="1"/>
          <p:nvPr/>
        </p:nvSpPr>
        <p:spPr>
          <a:xfrm>
            <a:off x="752300" y="1064027"/>
            <a:ext cx="68400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Roles</a:t>
            </a:r>
            <a:endParaRPr sz="3000" dirty="0">
              <a:solidFill>
                <a:srgbClr val="181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81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Low commitment </a:t>
            </a:r>
            <a:r>
              <a:rPr lang="en" sz="1700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(a few hours a month for event setup and 1 hour monthly meeting)</a:t>
            </a:r>
            <a:endParaRPr sz="1700" dirty="0">
              <a:solidFill>
                <a:srgbClr val="181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900"/>
              <a:buFont typeface="Roboto"/>
              <a:buChar char="-"/>
            </a:pPr>
            <a:r>
              <a:rPr lang="en" sz="1900" b="1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" sz="1900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 repository maintainer - Happy to teach you if you’re new to GitHub! </a:t>
            </a:r>
            <a:endParaRPr sz="1900" dirty="0">
              <a:solidFill>
                <a:srgbClr val="181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900"/>
              <a:buFont typeface="Roboto"/>
              <a:buChar char="-"/>
            </a:pPr>
            <a:r>
              <a:rPr lang="en" sz="1900" b="1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Social media officer</a:t>
            </a:r>
            <a:r>
              <a:rPr lang="en" sz="1900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 (live tweeting, promoting event)</a:t>
            </a:r>
            <a:endParaRPr sz="1900" dirty="0">
              <a:solidFill>
                <a:srgbClr val="181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181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More commitment </a:t>
            </a:r>
            <a:r>
              <a:rPr lang="en" sz="1700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(varies, but requires more continuous involvement)</a:t>
            </a:r>
            <a:endParaRPr sz="1700" dirty="0">
              <a:solidFill>
                <a:srgbClr val="181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900"/>
              <a:buFont typeface="Roboto"/>
              <a:buChar char="-"/>
            </a:pPr>
            <a:r>
              <a:rPr lang="en" sz="1900" dirty="0">
                <a:solidFill>
                  <a:srgbClr val="181818"/>
                </a:solidFill>
                <a:latin typeface="Roboto"/>
                <a:ea typeface="Roboto"/>
                <a:cs typeface="Roboto"/>
                <a:sym typeface="Roboto"/>
              </a:rPr>
              <a:t>After some exposure to the group you would be able to take roles like president, secretary, treasurer. </a:t>
            </a:r>
            <a:endParaRPr sz="1900" dirty="0">
              <a:solidFill>
                <a:srgbClr val="1818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08;gcdbbebadcf_2_15">
            <a:extLst>
              <a:ext uri="{FF2B5EF4-FFF2-40B4-BE49-F238E27FC236}">
                <a16:creationId xmlns:a16="http://schemas.microsoft.com/office/drawing/2014/main" id="{1BAED617-A60B-AA49-965B-7F859E6BAA62}"/>
              </a:ext>
            </a:extLst>
          </p:cNvPr>
          <p:cNvSpPr txBox="1"/>
          <p:nvPr/>
        </p:nvSpPr>
        <p:spPr>
          <a:xfrm>
            <a:off x="507350" y="273999"/>
            <a:ext cx="7306800" cy="9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involved with R-Ladies Melbourne</a:t>
            </a:r>
            <a:r>
              <a:rPr lang="en" sz="2800" b="1" i="0" u="none" strike="noStrike" cap="none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Committee Members </a:t>
            </a:r>
            <a:endParaRPr sz="11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8;gcdbbebadcf_2_15">
            <a:extLst>
              <a:ext uri="{FF2B5EF4-FFF2-40B4-BE49-F238E27FC236}">
                <a16:creationId xmlns:a16="http://schemas.microsoft.com/office/drawing/2014/main" id="{1BAED617-A60B-AA49-965B-7F859E6BAA62}"/>
              </a:ext>
            </a:extLst>
          </p:cNvPr>
          <p:cNvSpPr txBox="1"/>
          <p:nvPr/>
        </p:nvSpPr>
        <p:spPr>
          <a:xfrm>
            <a:off x="507350" y="273999"/>
            <a:ext cx="7306800" cy="9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involved with R-Ladies Melbourne</a:t>
            </a:r>
            <a:r>
              <a:rPr lang="en" sz="2800" b="1" i="0" u="none" strike="noStrike" cap="none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Committee Members </a:t>
            </a:r>
            <a:endParaRPr sz="11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R-Ladies Melbourne Inc Committee Members and Organisers in 2020">
            <a:extLst>
              <a:ext uri="{FF2B5EF4-FFF2-40B4-BE49-F238E27FC236}">
                <a16:creationId xmlns:a16="http://schemas.microsoft.com/office/drawing/2014/main" id="{A26C5C81-07DE-644B-B8F9-807DBD0B8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4" y="1233054"/>
            <a:ext cx="7653252" cy="38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5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825300" y="309500"/>
            <a:ext cx="67203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find us...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852175" y="1040922"/>
            <a:ext cx="7961200" cy="3691278"/>
            <a:chOff x="852175" y="1040922"/>
            <a:chExt cx="7961200" cy="3691278"/>
          </a:xfrm>
        </p:grpSpPr>
        <p:pic>
          <p:nvPicPr>
            <p:cNvPr id="121" name="Google Shape;12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2175" y="2067412"/>
              <a:ext cx="2888625" cy="98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03309" y="3299350"/>
              <a:ext cx="2376520" cy="98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89887" y="1040922"/>
              <a:ext cx="1635900" cy="127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41878" y="2931200"/>
              <a:ext cx="1149645" cy="114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01553" y="2483114"/>
              <a:ext cx="1531925" cy="11461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"/>
            <p:cNvSpPr txBox="1"/>
            <p:nvPr/>
          </p:nvSpPr>
          <p:spPr>
            <a:xfrm>
              <a:off x="6189875" y="4077300"/>
              <a:ext cx="26235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88398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@RladiesMelbourne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6062250" y="2240950"/>
              <a:ext cx="18816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88398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@RladiesMelb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1533875" y="1412500"/>
              <a:ext cx="34179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88398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R-Ladies Melbourne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b0d25f65_0_130"/>
          <p:cNvSpPr txBox="1"/>
          <p:nvPr/>
        </p:nvSpPr>
        <p:spPr>
          <a:xfrm>
            <a:off x="918600" y="1635440"/>
            <a:ext cx="7306800" cy="3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our community slack!</a:t>
            </a:r>
            <a:endParaRPr sz="3600" b="1" dirty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u="sng" dirty="0" err="1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shorturl.at</a:t>
            </a:r>
            <a:r>
              <a:rPr lang="en" sz="3600" u="sng" dirty="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/bpyM4</a:t>
            </a:r>
            <a:endParaRPr sz="3600" u="sng" dirty="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600</Words>
  <Application>Microsoft Macintosh PowerPoint</Application>
  <PresentationFormat>On-screen Show (16:9)</PresentationFormat>
  <Paragraphs>74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 Neue</vt:lpstr>
      <vt:lpstr>Titillium Web</vt:lpstr>
      <vt:lpstr>Arial</vt:lpstr>
      <vt:lpstr>Roboto</vt:lpstr>
      <vt:lpstr>Courier New</vt:lpstr>
      <vt:lpstr>R-Ladies Template</vt:lpstr>
      <vt:lpstr>Create and publish your personal website with Blogdown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Hello!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and publish your personal website with Blogdown</dc:title>
  <cp:lastModifiedBy>Yuri Song</cp:lastModifiedBy>
  <cp:revision>22</cp:revision>
  <dcterms:modified xsi:type="dcterms:W3CDTF">2021-05-19T01:17:54Z</dcterms:modified>
</cp:coreProperties>
</file>