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4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12" y="-10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07/03/16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07/03/16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danyboy14.github.io/Study_source/" TargetMode="Externa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Study Source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Alice, Mark, </a:t>
            </a:r>
            <a:r>
              <a:rPr lang="en-IE" dirty="0" err="1" smtClean="0"/>
              <a:t>Florent</a:t>
            </a:r>
            <a:r>
              <a:rPr lang="en-IE" dirty="0" smtClean="0"/>
              <a:t>, Daniel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57054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80744" y="822960"/>
            <a:ext cx="972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Website address: </a:t>
            </a:r>
            <a:r>
              <a:rPr lang="en-IE" dirty="0" smtClean="0">
                <a:hlinkClick r:id="rId2"/>
              </a:rPr>
              <a:t>danyboy14.github.io/</a:t>
            </a:r>
            <a:r>
              <a:rPr lang="en-IE" dirty="0" err="1" smtClean="0">
                <a:hlinkClick r:id="rId2"/>
              </a:rPr>
              <a:t>Study_source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1380744" y="1335024"/>
            <a:ext cx="997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This is our website hosted on </a:t>
            </a:r>
            <a:r>
              <a:rPr lang="en-IE" dirty="0" err="1" smtClean="0"/>
              <a:t>Github</a:t>
            </a:r>
            <a:r>
              <a:rPr lang="en-IE" dirty="0" smtClean="0"/>
              <a:t> which is in its present state online.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44" y="1847088"/>
            <a:ext cx="9139428" cy="48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9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home </a:t>
            </a:r>
            <a:r>
              <a:rPr lang="en-IE" dirty="0"/>
              <a:t>page</a:t>
            </a:r>
            <a:r>
              <a:rPr lang="en-IE" dirty="0" smtClean="0"/>
              <a:t>.</a:t>
            </a:r>
          </a:p>
          <a:p>
            <a:r>
              <a:rPr lang="en-IE" dirty="0"/>
              <a:t>Our website fully supports new users who are looking to sign up to the service</a:t>
            </a:r>
            <a:r>
              <a:rPr lang="en-IE" dirty="0" smtClean="0"/>
              <a:t>.</a:t>
            </a:r>
            <a:endParaRPr lang="en-IE" dirty="0"/>
          </a:p>
          <a:p>
            <a:r>
              <a:rPr lang="en-IE" dirty="0"/>
              <a:t>We have a section for Leaving Cert notes and one for College notes, which allows users to browse our library of notes by topic, and also to search for the notes they want</a:t>
            </a:r>
          </a:p>
          <a:p>
            <a:endParaRPr lang="en-I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0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yet to be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users to upload notes</a:t>
            </a:r>
          </a:p>
          <a:p>
            <a:r>
              <a:rPr lang="en-US" dirty="0" smtClean="0"/>
              <a:t>Allow users to purchase notes</a:t>
            </a:r>
          </a:p>
          <a:p>
            <a:r>
              <a:rPr lang="en-US" dirty="0" smtClean="0"/>
              <a:t>Allow users to rate notes purchased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5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6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0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completing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87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316</TotalTime>
  <Words>122</Words>
  <Application>Microsoft Macintosh PowerPoint</Application>
  <PresentationFormat>Custom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Mesh</vt:lpstr>
      <vt:lpstr>Study Source</vt:lpstr>
      <vt:lpstr>PowerPoint Presentation</vt:lpstr>
      <vt:lpstr>Features in place</vt:lpstr>
      <vt:lpstr>Features yet to be implemented</vt:lpstr>
      <vt:lpstr>Evaluation of design</vt:lpstr>
      <vt:lpstr>Problems encountered so far</vt:lpstr>
      <vt:lpstr>Plan for completing the 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Source</dc:title>
  <dc:creator>Daniel Owen</dc:creator>
  <cp:lastModifiedBy>Alice O'Sullivan</cp:lastModifiedBy>
  <cp:revision>4</cp:revision>
  <dcterms:created xsi:type="dcterms:W3CDTF">2016-03-01T15:49:34Z</dcterms:created>
  <dcterms:modified xsi:type="dcterms:W3CDTF">2016-03-07T13:20:19Z</dcterms:modified>
</cp:coreProperties>
</file>