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anyboy14.github.io/Study_sourc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Study Source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Alice, Mark, </a:t>
            </a:r>
            <a:r>
              <a:rPr lang="en-IE" dirty="0" err="1" smtClean="0"/>
              <a:t>Florent</a:t>
            </a:r>
            <a:r>
              <a:rPr lang="en-IE" dirty="0" smtClean="0"/>
              <a:t>, Daniel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70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0744" y="822960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Website address: </a:t>
            </a:r>
            <a:r>
              <a:rPr lang="en-IE" dirty="0" smtClean="0">
                <a:hlinkClick r:id="rId2"/>
              </a:rPr>
              <a:t>danyboy14.github.io/</a:t>
            </a:r>
            <a:r>
              <a:rPr lang="en-IE" dirty="0" err="1" smtClean="0">
                <a:hlinkClick r:id="rId2"/>
              </a:rPr>
              <a:t>Study_source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380744" y="1335024"/>
            <a:ext cx="99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our website hosted on </a:t>
            </a:r>
            <a:r>
              <a:rPr lang="en-IE" dirty="0" err="1" smtClean="0"/>
              <a:t>Github</a:t>
            </a:r>
            <a:r>
              <a:rPr lang="en-IE" dirty="0" smtClean="0"/>
              <a:t> which is in its present state online.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847088"/>
            <a:ext cx="9139428" cy="48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2728" y="1014984"/>
            <a:ext cx="963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currently have a few very good looking features on our website, the first of which is the home page.</a:t>
            </a:r>
          </a:p>
          <a:p>
            <a:endParaRPr lang="en-IE" dirty="0"/>
          </a:p>
          <a:p>
            <a:r>
              <a:rPr lang="en-IE" dirty="0" smtClean="0"/>
              <a:t>Our website fully supports new users who are looking to sign up to the service.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8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113</TotalTime>
  <Words>66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Study 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Source</dc:title>
  <dc:creator>Daniel Owen</dc:creator>
  <cp:lastModifiedBy>Daniel Owen</cp:lastModifiedBy>
  <cp:revision>3</cp:revision>
  <dcterms:created xsi:type="dcterms:W3CDTF">2016-03-01T15:49:34Z</dcterms:created>
  <dcterms:modified xsi:type="dcterms:W3CDTF">2016-03-01T17:43:01Z</dcterms:modified>
</cp:coreProperties>
</file>