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90" r:id="rId10"/>
    <p:sldId id="291" r:id="rId11"/>
    <p:sldId id="292" r:id="rId12"/>
    <p:sldId id="287" r:id="rId13"/>
    <p:sldId id="293" r:id="rId14"/>
    <p:sldId id="288" r:id="rId15"/>
    <p:sldId id="283" r:id="rId16"/>
    <p:sldId id="286" r:id="rId17"/>
    <p:sldId id="284" r:id="rId18"/>
    <p:sldId id="285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Dan Harrison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Relationship Diagrams – LucidChart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E22E0A-654E-D900-C59B-34F5DCBF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00" y="2882185"/>
            <a:ext cx="7992922" cy="24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0098"/>
            <a:ext cx="10353762" cy="3714749"/>
          </a:xfrm>
        </p:spPr>
        <p:txBody>
          <a:bodyPr/>
          <a:lstStyle/>
          <a:p>
            <a:r>
              <a:rPr lang="en-GB" dirty="0"/>
              <a:t>MoSCoW prioritisation</a:t>
            </a:r>
          </a:p>
          <a:p>
            <a:r>
              <a:rPr lang="en-GB" dirty="0"/>
              <a:t>Version Control – Git</a:t>
            </a:r>
          </a:p>
          <a:p>
            <a:r>
              <a:rPr lang="en-GB" dirty="0"/>
              <a:t>Feature Branch Model</a:t>
            </a:r>
          </a:p>
        </p:txBody>
      </p:sp>
    </p:spTree>
    <p:extLst>
      <p:ext uri="{BB962C8B-B14F-4D97-AF65-F5344CB8AC3E}">
        <p14:creationId xmlns:p14="http://schemas.microsoft.com/office/powerpoint/2010/main" val="212152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07FD-BDA1-519B-8630-A6F7A8A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02E2-58C2-9FDD-42DC-DED6CD9E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user would interact with the product</a:t>
            </a:r>
          </a:p>
          <a:p>
            <a:r>
              <a:rPr lang="en-GB" dirty="0"/>
              <a:t>CRUD functionality</a:t>
            </a:r>
          </a:p>
          <a:p>
            <a:r>
              <a:rPr lang="en-GB" dirty="0"/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279865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3D5B-228C-C12E-6C3E-56DE3B2F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2972-4164-7EC9-6D6D-67FEE4F4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</a:t>
            </a:r>
          </a:p>
          <a:p>
            <a:r>
              <a:rPr lang="en-GB" dirty="0"/>
              <a:t>Mockito</a:t>
            </a:r>
          </a:p>
          <a:p>
            <a:r>
              <a:rPr lang="en-GB" dirty="0"/>
              <a:t>63% Overall Testing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4D4F6-6EB1-3971-22DE-D64C59AC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67" y="4076905"/>
            <a:ext cx="7765751" cy="9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67E4-5251-E295-8F22-8006AF6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9001-06E8-DED4-0BD8-E38AFCB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Maven Builds</a:t>
            </a:r>
          </a:p>
        </p:txBody>
      </p:sp>
    </p:spTree>
    <p:extLst>
      <p:ext uri="{BB962C8B-B14F-4D97-AF65-F5344CB8AC3E}">
        <p14:creationId xmlns:p14="http://schemas.microsoft.com/office/powerpoint/2010/main" val="279452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408F-02D4-5EEC-3C5E-42F545A1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352-4969-F82A-B319-6FFA6319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functionality (Stock Control, Invoicing)</a:t>
            </a:r>
          </a:p>
          <a:p>
            <a:r>
              <a:rPr lang="en-GB" dirty="0"/>
              <a:t>Graphical User Interface</a:t>
            </a:r>
          </a:p>
          <a:p>
            <a:r>
              <a:rPr lang="en-GB" dirty="0"/>
              <a:t>Implementations with other applications (Shipping Controller)</a:t>
            </a:r>
          </a:p>
        </p:txBody>
      </p:sp>
    </p:spTree>
    <p:extLst>
      <p:ext uri="{BB962C8B-B14F-4D97-AF65-F5344CB8AC3E}">
        <p14:creationId xmlns:p14="http://schemas.microsoft.com/office/powerpoint/2010/main" val="311543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1D3-B4E7-BF97-9B3F-18DD1223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0417"/>
            <a:ext cx="10353762" cy="1257300"/>
          </a:xfrm>
        </p:spPr>
        <p:txBody>
          <a:bodyPr/>
          <a:lstStyle/>
          <a:p>
            <a:r>
              <a:rPr lang="en-GB" dirty="0"/>
              <a:t>Thanks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4C1C-C963-3DC2-5237-88F6AEDE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LinkedIn – Danyel Harrison</a:t>
            </a:r>
          </a:p>
          <a:p>
            <a:r>
              <a:rPr lang="en-GB" dirty="0"/>
              <a:t>Teams</a:t>
            </a:r>
          </a:p>
          <a:p>
            <a:r>
              <a:rPr lang="en-GB" dirty="0"/>
              <a:t>Email – danyel.harrison@qa.com</a:t>
            </a:r>
          </a:p>
          <a:p>
            <a:r>
              <a:rPr lang="en-GB" dirty="0"/>
              <a:t>GitHub – github.com/</a:t>
            </a:r>
            <a:r>
              <a:rPr lang="en-GB" dirty="0" err="1"/>
              <a:t>danyelharrison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91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task</a:t>
            </a:r>
          </a:p>
          <a:p>
            <a:r>
              <a:rPr lang="en-US" sz="2400" dirty="0"/>
              <a:t>MVP</a:t>
            </a:r>
          </a:p>
          <a:p>
            <a:r>
              <a:rPr lang="en-US" sz="2400" dirty="0"/>
              <a:t>Project Management</a:t>
            </a:r>
          </a:p>
          <a:p>
            <a:r>
              <a:rPr lang="en-US" sz="2400" dirty="0"/>
              <a:t>Demonstration</a:t>
            </a:r>
          </a:p>
          <a:p>
            <a:r>
              <a:rPr lang="en-US" sz="2400" dirty="0"/>
              <a:t>Testing</a:t>
            </a:r>
          </a:p>
          <a:p>
            <a:r>
              <a:rPr lang="en-US" sz="2400" dirty="0"/>
              <a:t>Issues</a:t>
            </a:r>
          </a:p>
          <a:p>
            <a:r>
              <a:rPr lang="en-US" sz="2400" dirty="0"/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31F-3292-7FCE-E71F-7AFE96C1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7DE5-ECC1-5A09-BCEE-1ACD3369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Create an Inventory Management System based on starter code given, with basic functionality to allow a business to manage their Customers, Items, and any Orders.</a:t>
            </a:r>
          </a:p>
        </p:txBody>
      </p:sp>
    </p:spTree>
    <p:extLst>
      <p:ext uri="{BB962C8B-B14F-4D97-AF65-F5344CB8AC3E}">
        <p14:creationId xmlns:p14="http://schemas.microsoft.com/office/powerpoint/2010/main" val="405477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41DC-7D73-BF9C-4E1C-A99A306C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769F-19D1-C2ED-762E-CCE44069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 CRUD functionality for Orders, Items, and Customers</a:t>
            </a:r>
          </a:p>
          <a:p>
            <a:r>
              <a:rPr lang="en-GB" dirty="0"/>
              <a:t>JDBC Connection with tables to store all information</a:t>
            </a:r>
          </a:p>
          <a:p>
            <a:r>
              <a:rPr lang="en-GB" dirty="0"/>
              <a:t>Usable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30411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5A7E5A-13A3-3F50-81FA-42C600B9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41" y="2769090"/>
            <a:ext cx="7802088" cy="34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7F119E3-9E40-E534-2CEF-CEAA7E4F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4" y="2985506"/>
            <a:ext cx="9966311" cy="28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77BFBEF-6727-7F20-CAF4-DBAD5E7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07" y="2701217"/>
            <a:ext cx="9805060" cy="30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 – Trello</a:t>
            </a:r>
          </a:p>
        </p:txBody>
      </p:sp>
      <p:pic>
        <p:nvPicPr>
          <p:cNvPr id="6" name="Picture 5" descr="Graphical user interface, application, email, website&#10;&#10;Description automatically generated">
            <a:extLst>
              <a:ext uri="{FF2B5EF4-FFF2-40B4-BE49-F238E27FC236}">
                <a16:creationId xmlns:a16="http://schemas.microsoft.com/office/drawing/2014/main" id="{06131403-C23A-7964-01E8-C9F46060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71" y="1983178"/>
            <a:ext cx="6201946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1F27-34BF-811F-68E2-2DC6BB6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225F-5BC7-2E0D-2E8A-0AAA3DE2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Relationship Diagrams – LucidChart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2E0328-A113-9A9D-E9E9-2FFBB3F47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7" t="4241" r="16110" b="41592"/>
          <a:stretch/>
        </p:blipFill>
        <p:spPr>
          <a:xfrm>
            <a:off x="5227092" y="2665578"/>
            <a:ext cx="566382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{C6302A3A-3129-49FF-94A7-0460868F1378}tf55705232_win32</Template>
  <TotalTime>145</TotalTime>
  <Words>195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Inventory Management System</vt:lpstr>
      <vt:lpstr>Content </vt:lpstr>
      <vt:lpstr>The Task</vt:lpstr>
      <vt:lpstr>MVP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Product Demo</vt:lpstr>
      <vt:lpstr>Testing</vt:lpstr>
      <vt:lpstr>Issues</vt:lpstr>
      <vt:lpstr>Future Development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Dan Harrison</dc:creator>
  <cp:lastModifiedBy>Dan Harrison</cp:lastModifiedBy>
  <cp:revision>2</cp:revision>
  <dcterms:created xsi:type="dcterms:W3CDTF">2022-07-23T15:18:53Z</dcterms:created>
  <dcterms:modified xsi:type="dcterms:W3CDTF">2022-07-24T09:10:59Z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