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78" r:id="rId5"/>
    <p:sldId id="279" r:id="rId6"/>
    <p:sldId id="280" r:id="rId7"/>
    <p:sldId id="281" r:id="rId8"/>
    <p:sldId id="282" r:id="rId9"/>
    <p:sldId id="290" r:id="rId10"/>
    <p:sldId id="291" r:id="rId11"/>
    <p:sldId id="292" r:id="rId12"/>
    <p:sldId id="287" r:id="rId13"/>
    <p:sldId id="293" r:id="rId14"/>
    <p:sldId id="288" r:id="rId15"/>
    <p:sldId id="283" r:id="rId16"/>
    <p:sldId id="286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19" autoAdjust="0"/>
  </p:normalViewPr>
  <p:slideViewPr>
    <p:cSldViewPr snapToGrid="0">
      <p:cViewPr>
        <p:scale>
          <a:sx n="140" d="100"/>
          <a:sy n="140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Inventory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Dan Harrison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1F27-34BF-811F-68E2-2DC6BB6B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225F-5BC7-2E0D-2E8A-0AAA3DE26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Entity Relationship Diagrams – LucidChart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8E22E0A-654E-D900-C59B-34F5DCBF3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400" y="2882185"/>
            <a:ext cx="7992922" cy="248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1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1F27-34BF-811F-68E2-2DC6BB6B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225F-5BC7-2E0D-2E8A-0AAA3DE26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0098"/>
            <a:ext cx="10353762" cy="3714749"/>
          </a:xfrm>
        </p:spPr>
        <p:txBody>
          <a:bodyPr/>
          <a:lstStyle/>
          <a:p>
            <a:r>
              <a:rPr lang="en-GB" dirty="0"/>
              <a:t>MoSCoW prioritisation</a:t>
            </a:r>
          </a:p>
          <a:p>
            <a:r>
              <a:rPr lang="en-GB" dirty="0"/>
              <a:t>Version Control – Git</a:t>
            </a:r>
          </a:p>
          <a:p>
            <a:r>
              <a:rPr lang="en-GB" dirty="0"/>
              <a:t>Feature Branch Model</a:t>
            </a:r>
          </a:p>
        </p:txBody>
      </p:sp>
    </p:spTree>
    <p:extLst>
      <p:ext uri="{BB962C8B-B14F-4D97-AF65-F5344CB8AC3E}">
        <p14:creationId xmlns:p14="http://schemas.microsoft.com/office/powerpoint/2010/main" val="2121525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07FD-BDA1-519B-8630-A6F7A8AC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602E2-58C2-9FDD-42DC-DED6CD9E1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a user would interact with the product</a:t>
            </a:r>
          </a:p>
          <a:p>
            <a:r>
              <a:rPr lang="en-GB" dirty="0"/>
              <a:t>CRUD functionality</a:t>
            </a:r>
          </a:p>
          <a:p>
            <a:r>
              <a:rPr lang="en-GB" dirty="0"/>
              <a:t>Code overview</a:t>
            </a:r>
          </a:p>
        </p:txBody>
      </p:sp>
    </p:spTree>
    <p:extLst>
      <p:ext uri="{BB962C8B-B14F-4D97-AF65-F5344CB8AC3E}">
        <p14:creationId xmlns:p14="http://schemas.microsoft.com/office/powerpoint/2010/main" val="2798657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3D5B-228C-C12E-6C3E-56DE3B2F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22972-4164-7EC9-6D6D-67FEE4F4E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JUnit </a:t>
            </a:r>
          </a:p>
          <a:p>
            <a:r>
              <a:rPr lang="en-GB" dirty="0"/>
              <a:t>Mockito</a:t>
            </a:r>
          </a:p>
          <a:p>
            <a:r>
              <a:rPr lang="en-GB" dirty="0"/>
              <a:t>63% Overall Testing coverage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4D4F6-6EB1-3971-22DE-D64C59ACB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67" y="4076905"/>
            <a:ext cx="7765751" cy="91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29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67E4-5251-E295-8F22-8006AF62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49001-06E8-DED4-0BD8-E38AFCB16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 Branch Model</a:t>
            </a:r>
          </a:p>
          <a:p>
            <a:r>
              <a:rPr lang="en-GB" dirty="0"/>
              <a:t>Testing</a:t>
            </a:r>
          </a:p>
          <a:p>
            <a:r>
              <a:rPr lang="en-GB" dirty="0"/>
              <a:t>Maven Builds</a:t>
            </a:r>
          </a:p>
        </p:txBody>
      </p:sp>
    </p:spTree>
    <p:extLst>
      <p:ext uri="{BB962C8B-B14F-4D97-AF65-F5344CB8AC3E}">
        <p14:creationId xmlns:p14="http://schemas.microsoft.com/office/powerpoint/2010/main" val="2794525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408F-02D4-5EEC-3C5E-42F545A1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352-4969-F82A-B319-6FFA63197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functionality (Stock Control, Invoicing)</a:t>
            </a:r>
          </a:p>
          <a:p>
            <a:r>
              <a:rPr lang="en-GB" dirty="0"/>
              <a:t>Graphical User Interface</a:t>
            </a:r>
          </a:p>
          <a:p>
            <a:r>
              <a:rPr lang="en-GB" dirty="0"/>
              <a:t>Implementations with other applications (Shipping Controller)</a:t>
            </a:r>
          </a:p>
        </p:txBody>
      </p:sp>
    </p:spTree>
    <p:extLst>
      <p:ext uri="{BB962C8B-B14F-4D97-AF65-F5344CB8AC3E}">
        <p14:creationId xmlns:p14="http://schemas.microsoft.com/office/powerpoint/2010/main" val="311543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Content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task</a:t>
            </a:r>
          </a:p>
          <a:p>
            <a:r>
              <a:rPr lang="en-US" sz="2400" dirty="0"/>
              <a:t>MVP</a:t>
            </a:r>
          </a:p>
          <a:p>
            <a:r>
              <a:rPr lang="en-US" sz="2400" dirty="0"/>
              <a:t>Project Management</a:t>
            </a:r>
          </a:p>
          <a:p>
            <a:r>
              <a:rPr lang="en-US" sz="2400" dirty="0"/>
              <a:t>Demonstration</a:t>
            </a:r>
          </a:p>
          <a:p>
            <a:r>
              <a:rPr lang="en-US" sz="2400" dirty="0"/>
              <a:t>Testing</a:t>
            </a:r>
          </a:p>
          <a:p>
            <a:r>
              <a:rPr lang="en-US" sz="2400" dirty="0"/>
              <a:t>Issues</a:t>
            </a:r>
          </a:p>
          <a:p>
            <a:r>
              <a:rPr lang="en-US" sz="2400" dirty="0"/>
              <a:t>Future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331F-3292-7FCE-E71F-7AFE96C1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87DE5-ECC1-5A09-BCEE-1ACD33699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GB" dirty="0"/>
              <a:t>Create an Inventory Management System based on starter code given, with basic functionality to allow a business to manage their Customers, Items, and any Orders.</a:t>
            </a:r>
          </a:p>
        </p:txBody>
      </p:sp>
    </p:spTree>
    <p:extLst>
      <p:ext uri="{BB962C8B-B14F-4D97-AF65-F5344CB8AC3E}">
        <p14:creationId xmlns:p14="http://schemas.microsoft.com/office/powerpoint/2010/main" val="405477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41DC-7D73-BF9C-4E1C-A99A306C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A769F-19D1-C2ED-762E-CCE44069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Full CRUD functionality for Orders, Items, and Customers</a:t>
            </a:r>
          </a:p>
          <a:p>
            <a:r>
              <a:rPr lang="en-GB" dirty="0"/>
              <a:t>JDBC Connection with tables to store all information</a:t>
            </a:r>
          </a:p>
          <a:p>
            <a:r>
              <a:rPr lang="en-GB" dirty="0"/>
              <a:t>Usable from Command Line</a:t>
            </a:r>
          </a:p>
        </p:txBody>
      </p:sp>
    </p:spTree>
    <p:extLst>
      <p:ext uri="{BB962C8B-B14F-4D97-AF65-F5344CB8AC3E}">
        <p14:creationId xmlns:p14="http://schemas.microsoft.com/office/powerpoint/2010/main" val="304118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1F27-34BF-811F-68E2-2DC6BB6B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225F-5BC7-2E0D-2E8A-0AAA3DE26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Kanban Board – Trello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5A7E5A-13A3-3F50-81FA-42C600B94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841" y="2769090"/>
            <a:ext cx="7802088" cy="347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1F27-34BF-811F-68E2-2DC6BB6B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225F-5BC7-2E0D-2E8A-0AAA3DE26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Kanban Board – Trello</a:t>
            </a: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7F119E3-9E40-E534-2CEF-CEAA7E4F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894" y="2985506"/>
            <a:ext cx="9966311" cy="280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8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1F27-34BF-811F-68E2-2DC6BB6B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225F-5BC7-2E0D-2E8A-0AAA3DE26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Kanban Board – Trello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77BFBEF-6727-7F20-CAF4-DBAD5E76C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07" y="2701217"/>
            <a:ext cx="9805060" cy="308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1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1F27-34BF-811F-68E2-2DC6BB6B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225F-5BC7-2E0D-2E8A-0AAA3DE26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Kanban Board – Trello</a:t>
            </a:r>
          </a:p>
        </p:txBody>
      </p:sp>
      <p:pic>
        <p:nvPicPr>
          <p:cNvPr id="6" name="Picture 5" descr="Graphical user interface, application, email, website&#10;&#10;Description automatically generated">
            <a:extLst>
              <a:ext uri="{FF2B5EF4-FFF2-40B4-BE49-F238E27FC236}">
                <a16:creationId xmlns:a16="http://schemas.microsoft.com/office/drawing/2014/main" id="{06131403-C23A-7964-01E8-C9F46060C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171" y="1983178"/>
            <a:ext cx="6201946" cy="451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9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1F27-34BF-811F-68E2-2DC6BB6B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225F-5BC7-2E0D-2E8A-0AAA3DE26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Entity Relationship Diagrams – LucidChart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52E0328-A113-9A9D-E9E9-2FFBB3F47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97" t="4241" r="16110" b="41592"/>
          <a:stretch/>
        </p:blipFill>
        <p:spPr>
          <a:xfrm>
            <a:off x="5227092" y="2665578"/>
            <a:ext cx="5663821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90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{C6302A3A-3129-49FF-94A7-0460868F1378}tf55705232_win32</Template>
  <TotalTime>140</TotalTime>
  <Words>171</Words>
  <Application>Microsoft Office PowerPoint</Application>
  <PresentationFormat>Widescreen</PresentationFormat>
  <Paragraphs>49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Goudy Old Style</vt:lpstr>
      <vt:lpstr>Wingdings 2</vt:lpstr>
      <vt:lpstr>SlateVTI</vt:lpstr>
      <vt:lpstr>Inventory Management System</vt:lpstr>
      <vt:lpstr>Content </vt:lpstr>
      <vt:lpstr>The Task</vt:lpstr>
      <vt:lpstr>MVP</vt:lpstr>
      <vt:lpstr>Project Management</vt:lpstr>
      <vt:lpstr>Project Management</vt:lpstr>
      <vt:lpstr>Project Management</vt:lpstr>
      <vt:lpstr>Project Management</vt:lpstr>
      <vt:lpstr>Project Management</vt:lpstr>
      <vt:lpstr>Project Management</vt:lpstr>
      <vt:lpstr>Project Management</vt:lpstr>
      <vt:lpstr>Product Demo</vt:lpstr>
      <vt:lpstr>Testing</vt:lpstr>
      <vt:lpstr>Issues</vt:lpstr>
      <vt:lpstr>Future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Dan Harrison</dc:creator>
  <cp:lastModifiedBy>Dan Harrison</cp:lastModifiedBy>
  <cp:revision>1</cp:revision>
  <dcterms:created xsi:type="dcterms:W3CDTF">2022-07-23T15:18:53Z</dcterms:created>
  <dcterms:modified xsi:type="dcterms:W3CDTF">2022-07-23T17:39:40Z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