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presProps.xml" Type="http://schemas.openxmlformats.org/officeDocument/2006/relationships/presProps"/><Relationship Id="rId4" Target="viewProps.xml" Type="http://schemas.openxmlformats.org/officeDocument/2006/relationships/viewProps"/><Relationship Id="rId5" Target="theme/theme1.xml" Type="http://schemas.openxmlformats.org/officeDocument/2006/relationships/theme"/><Relationship Id="rId6" Target="tableStyles.xml" Type="http://schemas.openxmlformats.org/officeDocument/2006/relationships/tableStyles"/><Relationship Id="rId7" Target="slides/slide2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B1B17-2909-43BD-82FC-E76B80F43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87B788-5376-4B6C-8571-688D544A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4DDEA8-4797-471B-8B0D-D04D971F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4D63-3C62-408A-9F42-E2AFDD1A3378}" type="datetimeFigureOut">
              <a:rPr lang="es-ES" smtClean="0"/>
              <a:t>02/02/2019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D4FC3-76B6-401A-B8C8-5348E864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BAE2AA-44EF-4110-B107-EE8D86CB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F2BD-513B-4CA9-B44C-F737BBD39C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59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89A5B-C589-41BF-B134-4BE57E3A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73438C-2E7F-4B77-9C71-A5A16737A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D6B42F-7BCE-4DF3-B967-CD9E85F7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4D63-3C62-408A-9F42-E2AFDD1A3378}" type="datetimeFigureOut">
              <a:rPr lang="es-ES" smtClean="0"/>
              <a:t>02/02/2019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E83909-A790-43A9-A10F-489CF73C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7018D-EE05-4699-968E-C7DEBE85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F2BD-513B-4CA9-B44C-F737BBD39C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75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FBA4ED-413F-4F81-9D19-4AFE80307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A2A80-BD37-4168-87AA-9A0E0EA35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53D4-0876-4E02-BCAE-EBC91899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4D63-3C62-408A-9F42-E2AFDD1A3378}" type="datetimeFigureOut">
              <a:rPr lang="es-ES" smtClean="0"/>
              <a:t>02/02/2019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427BD7-42DC-4F5A-87C2-4D6BFA3F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9AD94C-5CF1-4BE2-9032-6C7C7721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F2BD-513B-4CA9-B44C-F737BBD39C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89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9A247-EA41-46D1-B710-85428F00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B09C6C-4226-4CDB-A9E9-B25E60132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96A623-84AB-4F8B-A1BD-CA103127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4D63-3C62-408A-9F42-E2AFDD1A3378}" type="datetimeFigureOut">
              <a:rPr lang="es-ES" smtClean="0"/>
              <a:t>02/02/2019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261C8F-99D3-4FD0-A54C-C59A0127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29A5D5-6D44-48BD-B6DD-655C9BA4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F2BD-513B-4CA9-B44C-F737BBD39C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21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41391-FE3F-4FBF-A6C0-725DF10B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8322C4-CD21-49AD-9994-6FB75D48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D8536B-3DE9-4775-8E3A-8389DE5C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4D63-3C62-408A-9F42-E2AFDD1A3378}" type="datetimeFigureOut">
              <a:rPr lang="es-ES" smtClean="0"/>
              <a:t>02/02/2019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C9F337-BABE-4322-A185-69B1A08B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96288-8ED4-481D-81AC-6AFBD04A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F2BD-513B-4CA9-B44C-F737BBD39C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984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DA50E-DF41-4F01-A944-696A7DA9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205830-B744-432A-BE04-57F0FEE67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D93E96-DE05-499C-83D2-9452358B0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CBA92D-CECF-4778-B9AB-F29F2F6B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4D63-3C62-408A-9F42-E2AFDD1A3378}" type="datetimeFigureOut">
              <a:rPr lang="es-ES" smtClean="0"/>
              <a:t>02/02/2019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0FBC11-3B77-45C2-A572-092C34D0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B924B1-D4DC-4748-99B6-4A1D9CCD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F2BD-513B-4CA9-B44C-F737BBD39C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8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7A997-511B-407B-94DF-E3D4C2FB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DCD1C3-B2A2-482C-A711-1A7E24914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57F6AF-F336-4D74-9732-9F6A3989C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E746EB-5BE6-4FDF-AB46-CD148A748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128C6A-583D-4D02-8239-F9BE70089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A54EC1-5546-4CF6-9902-521A39BA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4D63-3C62-408A-9F42-E2AFDD1A3378}" type="datetimeFigureOut">
              <a:rPr lang="es-ES" smtClean="0"/>
              <a:t>02/02/2019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261C33-F439-429E-84C0-1B185141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5552EE-0EF1-4C65-A7DB-580DBF97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F2BD-513B-4CA9-B44C-F737BBD39C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87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26CD6-BB4C-4312-B9FF-7912794B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54557D-B316-47BB-9ADE-59A82830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4D63-3C62-408A-9F42-E2AFDD1A3378}" type="datetimeFigureOut">
              <a:rPr lang="es-ES" smtClean="0"/>
              <a:t>02/02/2019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F6C1E1-030E-4E53-B49E-A42970C1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433503-3057-4E4A-A7ED-74F145CE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F2BD-513B-4CA9-B44C-F737BBD39C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76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550C76-E1CA-4B41-857A-8D3AFB79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4D63-3C62-408A-9F42-E2AFDD1A3378}" type="datetimeFigureOut">
              <a:rPr lang="es-ES" smtClean="0"/>
              <a:t>02/02/2019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E8FAFA-0CE8-42EA-8A72-558FEAFA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2B196F-0E05-4502-B65F-1C61FD1D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F2BD-513B-4CA9-B44C-F737BBD39C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90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5A80-DC1A-4401-AED9-422CB129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46A8BE-8993-4D72-B11F-7A49F3717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075875-3CF4-4CF3-A4F8-DEFD61665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44C1AF-7074-4E31-ABDD-11CEFEC7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4D63-3C62-408A-9F42-E2AFDD1A3378}" type="datetimeFigureOut">
              <a:rPr lang="es-ES" smtClean="0"/>
              <a:t>02/02/2019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1B61CB-0281-4F8A-9ECF-4BEEE547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2625AF-EEAF-4EAA-8D9F-DBC78966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F2BD-513B-4CA9-B44C-F737BBD39C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537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64897-B1B4-4EE1-98D4-B0784F0A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220EEA-BB02-4688-9EAD-21F5E2511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65CFF1-0045-4003-8FB1-4F4D6BF55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CAD015-3E2A-4F07-8B47-F0FD8347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4D63-3C62-408A-9F42-E2AFDD1A3378}" type="datetimeFigureOut">
              <a:rPr lang="es-ES" smtClean="0"/>
              <a:t>02/02/2019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D262A7-5F4A-4658-91C1-81E7FFAA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7EB13C-E7BC-4E95-BDB4-4FAB9EDD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F2BD-513B-4CA9-B44C-F737BBD39C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254708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C04641-0002-4F58-A92D-8BD56F31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E94E56-3F7A-4913-9ECD-E5624B598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52EE9-9F79-4EA6-80C4-15E6409F0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A4D63-3C62-408A-9F42-E2AFDD1A3378}" type="datetimeFigureOut">
              <a:rPr lang="es-ES" smtClean="0"/>
              <a:t>02/02/2019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9382CD-1BFA-40CE-8C78-B942FD769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E22C66-113B-432B-A2C4-AD1FA8E2A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DF2BD-513B-4CA9-B44C-F737BBD39C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95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07D17-79A4-44A0-9EF6-091F4CF96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3C83E3-DA64-4CC1-8887-DB81DC9703B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87755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ítulo 1">
            <a:extLst>
              <a:ext uri="{FF2B5EF4-FFF2-40B4-BE49-F238E27FC236}">
                <a16:creationId xmlns:a16="http://schemas.microsoft.com/office/drawing/2014/main" id="{0A79A247-EA41-46D1-B710-85428F00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 xmlns:r="http://schemas.openxmlformats.org/officeDocument/2006/relationships">
        <p:nvSpPr>
          <p:cNvPr id="3" name="Marcador de contenido 2">
            <a:extLst>
              <a:ext uri="{FF2B5EF4-FFF2-40B4-BE49-F238E27FC236}">
                <a16:creationId xmlns:a16="http://schemas.microsoft.com/office/drawing/2014/main" id="{3DB09C6C-4226-4CDB-A9E9-B25E60132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s-ES"/>
              <a:t/>
            </a:r>
            <a:endParaRPr lang="en-US" sz="1100"/>
          </a:p>
          <a:p>
            <a:r>
              <a:rPr lang="en-US" sz="2400">
                <a:solidFill>
                  <a:srgbClr val="00FF00"/>
                </a:solidFill>
              </a:rPr>
              <a:t>Baeldung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2019-02-02T05:27:13Z</dcterms:created>
  <dc:creator>Danyer Dominguez</dc:creator>
  <cp:lastModifiedBy>Danyer Dominguez</cp:lastModifiedBy>
  <dcterms:modified xsi:type="dcterms:W3CDTF">2019-02-02T05:32:26Z</dcterms:modified>
  <cp:revision>2</cp:revision>
  <dc:title>Presentación de PowerPoint</dc:title>
</cp:coreProperties>
</file>