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818db2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3818db2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818db2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818db2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98da0e08776dcf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98da0e08776dc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3818db2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3818db2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3818db2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3818db2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98da0e08776dcf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98da0e08776dcf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3818db2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3818db2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3818db2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3818db2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3818db2f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3818db2f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98da0e08776dcf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98da0e08776dcf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5eda48b5_5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5eda48b5_5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35eda48b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35eda48b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818db2f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3818db2f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4fc863eaaa0ea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4fc863eaaa0ea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4fc863eaaa0ea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4fc863eaaa0ea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3818db2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3818db2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3818db2f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3818db2f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4fc863eaaa0ea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4fc863eaaa0ea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818db2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818db2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ges.mtu.edu/~shene/NSF-3/e-Book/MUTEX/TM-example-philos-1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OS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Mid-Semester Progress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Implementation Details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/>
              <a:t>Resource Synchronization</a:t>
            </a:r>
            <a:endParaRPr b="1"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Each chopstick is protected by a mutex lock (Mutex *Chopstick[PHILOSOPHERS]).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A philosopher locks their left chopstick first, then the right chopstick before eating.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After eating, both chopsticks are released.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Implementation Details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/>
              <a:t>Main Program Execution</a:t>
            </a:r>
            <a:endParaRPr b="1"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Initializes mutex locks for chopsticks.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Creates and starts five philosopher threads.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Ensures all </a:t>
            </a:r>
            <a:r>
              <a:rPr lang="uk" sz="1600"/>
              <a:t>t</a:t>
            </a:r>
            <a:r>
              <a:rPr lang="uk" sz="1600"/>
              <a:t>hreads complete execution using Join().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Challenges and Observations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Challenges and Observations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/>
              <a:t>Deadlock Possibility</a:t>
            </a:r>
            <a:endParaRPr b="1"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If all philosophers pick up their left chopstick at the same time, a circular wait occurs.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None can pick up their right chopstick, leading to deadlock.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Challenges and Observations</a:t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/>
              <a:t>Starvation Risk</a:t>
            </a:r>
            <a:endParaRPr b="1"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Faster philosophers can monopolize chopsticks, preventing slower ones from eating.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Leads to an unfair system where some philosophers never get a chance to eat.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Possible Solutions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Possible Solutions</a:t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/>
              <a:t>Avoiding Deadlock: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Enforce an ordering rule (e.g., the last philosopher picks up their right chopstick first).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Use a waiter (semaphore) to allow only four philosophers to sit at a time.</a:t>
            </a:r>
            <a:endParaRPr/>
          </a:p>
        </p:txBody>
      </p: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/>
              <a:t>Preventing Starvation: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Use a fair scheduling policy, ensuring no philosopher waits indefinitely.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/>
              <a:t>Introduce timeouts when acquiring locks.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Next Steps</a:t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C</a:t>
            </a:r>
            <a:r>
              <a:rPr lang="uk"/>
              <a:t>ode Solution: </a:t>
            </a:r>
            <a:r>
              <a:rPr lang="uk"/>
              <a:t>F</a:t>
            </a:r>
            <a:r>
              <a:rPr lang="uk"/>
              <a:t>ocus on deep understanding of code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Documentation &amp; Report Submission: Complete the final team report with proper citations.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Presentation Preparation: Refine slides, rehearse the presentation, and anticipate possible questions.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Conclusion</a:t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The project successfully implements multi-threaded synchronization using ThreadMentor.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Challenges like deadlock and starvation require strategic solutions for optimal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Through ThreadMentor visualization, we gained deeper insights into process interactions and performance.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 sz="1400"/>
              <a:t>This project strengthened our understanding of operating system concepts and practical implementation of thread synchronization.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840"/>
              <a:t>ThreadMentor: The Dining Philosophers Problem</a:t>
            </a:r>
            <a:endParaRPr sz="284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4230575"/>
            <a:ext cx="8331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© 25/03/2025 | Danyil Tymchuk &amp; Artem Surzhenko &amp; </a:t>
            </a:r>
            <a:r>
              <a:rPr lang="uk"/>
              <a:t>Emanuel Avram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Introduction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The Dining Philosophers Problem was introduced by E. W. Dijkstra as a classic example of synchronization in concurrent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It involves five philosophers who alternate between thinking and eating, with five chopsticks shared between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The challenge: ensuring safe access to shared resources (chopsticks) while avoiding deadlock and starvation.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Project Goals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Implement a multi-threaded solution for the Dining Philosophers Problem using ThreadMentor.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Utilize mutex locks to synchronize access to shared chopsticks.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uk"/>
              <a:t>Analyze potential issues like deadlock and starvation, and explore possible solutions.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6000"/>
              <a:t>MUTEX Solution</a:t>
            </a:r>
            <a:endParaRPr sz="6000"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 u="sng">
                <a:hlinkClick r:id="rId3"/>
              </a:rPr>
              <a:t>https://pages.mtu.edu/~shene/NSF-3/e-Book/MUTEX/TM-example-philos-1.html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Program run</a:t>
            </a:r>
            <a:endParaRPr/>
          </a:p>
        </p:txBody>
      </p:sp>
      <p:pic>
        <p:nvPicPr>
          <p:cNvPr id="88" name="Google Shape;88;p19" title="Screenshot_20250326_132936.png"/>
          <p:cNvPicPr preferRelativeResize="0"/>
          <p:nvPr/>
        </p:nvPicPr>
        <p:blipFill rotWithShape="1">
          <a:blip r:embed="rId3">
            <a:alphaModFix/>
          </a:blip>
          <a:srcRect b="27808" l="0" r="0" t="0"/>
          <a:stretch/>
        </p:blipFill>
        <p:spPr>
          <a:xfrm>
            <a:off x="0" y="1017725"/>
            <a:ext cx="9144003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Implementation Details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Implementation Details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/>
              <a:t>Thread Management</a:t>
            </a:r>
            <a:endParaRPr b="1"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Each philosopher is represented as a separate thread.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The Philosopher class extends the Thread class, defining individual behaviors.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uk" sz="1600"/>
              <a:t>The ThreadFunc() method controls the thinking-eating cycle.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