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6eec6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6eec6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6eec69d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6eec69d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36eec69d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36eec69d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6eec69d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6eec69d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ad8438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ad8438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33850" y="290125"/>
            <a:ext cx="8520600" cy="14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Cement Strength Identification</a:t>
            </a:r>
            <a:endParaRPr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505850" y="2857750"/>
            <a:ext cx="30039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Mentor: Alex Pak</a:t>
            </a:r>
            <a:endParaRPr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Done by: </a:t>
            </a:r>
            <a:r>
              <a:rPr lang="en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Turak D. </a:t>
            </a:r>
            <a:endParaRPr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Ormanov M.</a:t>
            </a:r>
            <a:endParaRPr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Aksubaev A.</a:t>
            </a:r>
            <a:endParaRPr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178150" y="1712650"/>
            <a:ext cx="60102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-"/>
            </a:pPr>
            <a:r>
              <a:rPr lang="en" sz="1800">
                <a:solidFill>
                  <a:srgbClr val="93C47D"/>
                </a:solidFill>
              </a:rPr>
              <a:t>Concrete is </a:t>
            </a:r>
            <a:r>
              <a:rPr lang="en" sz="1800">
                <a:solidFill>
                  <a:srgbClr val="93C47D"/>
                </a:solidFill>
              </a:rPr>
              <a:t>important</a:t>
            </a:r>
            <a:r>
              <a:rPr lang="en" sz="1800">
                <a:solidFill>
                  <a:srgbClr val="93C47D"/>
                </a:solidFill>
              </a:rPr>
              <a:t> material in civil engineering and it is important to predict its strength depending on composition and age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-"/>
            </a:pPr>
            <a:r>
              <a:rPr lang="en" sz="1800">
                <a:solidFill>
                  <a:srgbClr val="93C47D"/>
                </a:solidFill>
              </a:rPr>
              <a:t>The function of strength of concrete from those parameters is complicated one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" y="1427725"/>
            <a:ext cx="3176599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5" y="1103825"/>
            <a:ext cx="5205152" cy="38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374375" y="1573925"/>
            <a:ext cx="37113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-"/>
            </a:pPr>
            <a:r>
              <a:rPr lang="en" sz="1800">
                <a:solidFill>
                  <a:srgbClr val="93C47D"/>
                </a:solidFill>
              </a:rPr>
              <a:t>We are going to use “Concrete </a:t>
            </a:r>
            <a:r>
              <a:rPr lang="en" sz="1800">
                <a:solidFill>
                  <a:srgbClr val="93C47D"/>
                </a:solidFill>
              </a:rPr>
              <a:t>Compressive</a:t>
            </a:r>
            <a:r>
              <a:rPr lang="en" sz="1800">
                <a:solidFill>
                  <a:srgbClr val="93C47D"/>
                </a:solidFill>
              </a:rPr>
              <a:t> Strength Data Set” from UCI Machine Learning Repository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-"/>
            </a:pPr>
            <a:r>
              <a:rPr lang="en" sz="1800">
                <a:solidFill>
                  <a:srgbClr val="93C47D"/>
                </a:solidFill>
              </a:rPr>
              <a:t>https://archive.ics.uci.edu/ml/datasets/Concrete+Compressive+Strength</a:t>
            </a:r>
            <a:endParaRPr sz="18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020400" y="1222175"/>
            <a:ext cx="72813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-"/>
            </a:pPr>
            <a:r>
              <a:rPr lang="en" sz="1800">
                <a:solidFill>
                  <a:srgbClr val="93C47D"/>
                </a:solidFill>
              </a:rPr>
              <a:t>Dataset has 1030 instances with 9 attributes: 7 components, age and strength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 -	Those attributes are: cement, blast furnace slag, fly ash, water, 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	superplasticizer, coarse aggregate, fine aggregate measured in 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	</a:t>
            </a:r>
            <a:r>
              <a:rPr lang="en" sz="1800">
                <a:solidFill>
                  <a:srgbClr val="93C47D"/>
                </a:solidFill>
              </a:rPr>
              <a:t>k</a:t>
            </a:r>
            <a:r>
              <a:rPr lang="en" sz="1800">
                <a:solidFill>
                  <a:srgbClr val="93C47D"/>
                </a:solidFill>
              </a:rPr>
              <a:t>g per m3, age measured in years and concrete compressive 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	</a:t>
            </a:r>
            <a:r>
              <a:rPr lang="en" sz="1800">
                <a:solidFill>
                  <a:srgbClr val="93C47D"/>
                </a:solidFill>
              </a:rPr>
              <a:t>s</a:t>
            </a:r>
            <a:r>
              <a:rPr lang="en" sz="1800">
                <a:solidFill>
                  <a:srgbClr val="93C47D"/>
                </a:solidFill>
              </a:rPr>
              <a:t>trength measured in MPa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-"/>
            </a:pPr>
            <a:r>
              <a:rPr lang="en" sz="1800">
                <a:solidFill>
                  <a:srgbClr val="93C47D"/>
                </a:solidFill>
              </a:rPr>
              <a:t>We are going to use several machine learning algorithms/methods to teach computer to predict strength by first 8 attributes</a:t>
            </a:r>
            <a:endParaRPr sz="18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020400" y="1222175"/>
            <a:ext cx="72813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-"/>
            </a:pPr>
            <a:r>
              <a:rPr lang="en" sz="1800">
                <a:solidFill>
                  <a:srgbClr val="93C47D"/>
                </a:solidFill>
              </a:rPr>
              <a:t>The given dataset is famous one so we are going to find other solutions to this problem and compare them to our and try to improve our result</a:t>
            </a:r>
            <a:endParaRPr sz="18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020400" y="1222175"/>
            <a:ext cx="72813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475" y="1144125"/>
            <a:ext cx="6702301" cy="38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