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0" r:id="rId5"/>
    <p:sldId id="262" r:id="rId6"/>
    <p:sldId id="257" r:id="rId7"/>
    <p:sldId id="259" r:id="rId8"/>
    <p:sldId id="261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E4971-B21B-423F-B2D0-0F89D1E25CF4}" v="32" dt="2024-09-02T12:54:38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rubakaran" userId="051cfd980e88d1e2" providerId="LiveId" clId="{137E4971-B21B-423F-B2D0-0F89D1E25CF4}"/>
    <pc:docChg chg="undo custSel addSld delSld modSld sldOrd">
      <pc:chgData name="Daniel Kirubakaran" userId="051cfd980e88d1e2" providerId="LiveId" clId="{137E4971-B21B-423F-B2D0-0F89D1E25CF4}" dt="2024-09-02T12:55:02.801" v="212" actId="20577"/>
      <pc:docMkLst>
        <pc:docMk/>
      </pc:docMkLst>
      <pc:sldChg chg="addSp modSp mod">
        <pc:chgData name="Daniel Kirubakaran" userId="051cfd980e88d1e2" providerId="LiveId" clId="{137E4971-B21B-423F-B2D0-0F89D1E25CF4}" dt="2024-09-02T12:55:02.801" v="212" actId="20577"/>
        <pc:sldMkLst>
          <pc:docMk/>
          <pc:sldMk cId="684933242" sldId="256"/>
        </pc:sldMkLst>
        <pc:spChg chg="add mod">
          <ac:chgData name="Daniel Kirubakaran" userId="051cfd980e88d1e2" providerId="LiveId" clId="{137E4971-B21B-423F-B2D0-0F89D1E25CF4}" dt="2024-09-02T12:55:02.801" v="212" actId="20577"/>
          <ac:spMkLst>
            <pc:docMk/>
            <pc:sldMk cId="684933242" sldId="256"/>
            <ac:spMk id="4" creationId="{69CFC5AE-B315-90E6-D006-A93D7EB1D35D}"/>
          </ac:spMkLst>
        </pc:spChg>
        <pc:picChg chg="add mod">
          <ac:chgData name="Daniel Kirubakaran" userId="051cfd980e88d1e2" providerId="LiveId" clId="{137E4971-B21B-423F-B2D0-0F89D1E25CF4}" dt="2024-09-02T09:56:13.681" v="9" actId="931"/>
          <ac:picMkLst>
            <pc:docMk/>
            <pc:sldMk cId="684933242" sldId="256"/>
            <ac:picMk id="5" creationId="{5A5902D8-2782-0964-5869-ABF8F9CCD692}"/>
          </ac:picMkLst>
        </pc:picChg>
      </pc:sldChg>
      <pc:sldChg chg="addSp modSp mod ord setBg">
        <pc:chgData name="Daniel Kirubakaran" userId="051cfd980e88d1e2" providerId="LiveId" clId="{137E4971-B21B-423F-B2D0-0F89D1E25CF4}" dt="2024-09-02T10:55:42.780" v="153" actId="26606"/>
        <pc:sldMkLst>
          <pc:docMk/>
          <pc:sldMk cId="3823184033" sldId="258"/>
        </pc:sldMkLst>
        <pc:spChg chg="add mod">
          <ac:chgData name="Daniel Kirubakaran" userId="051cfd980e88d1e2" providerId="LiveId" clId="{137E4971-B21B-423F-B2D0-0F89D1E25CF4}" dt="2024-09-02T10:55:42.780" v="153" actId="26606"/>
          <ac:spMkLst>
            <pc:docMk/>
            <pc:sldMk cId="3823184033" sldId="258"/>
            <ac:spMk id="3" creationId="{203826A8-CAEF-A45D-DA6A-16FC5DE43BA2}"/>
          </ac:spMkLst>
        </pc:spChg>
        <pc:spChg chg="add mod">
          <ac:chgData name="Daniel Kirubakaran" userId="051cfd980e88d1e2" providerId="LiveId" clId="{137E4971-B21B-423F-B2D0-0F89D1E25CF4}" dt="2024-09-02T10:55:42.780" v="153" actId="26606"/>
          <ac:spMkLst>
            <pc:docMk/>
            <pc:sldMk cId="3823184033" sldId="258"/>
            <ac:spMk id="4" creationId="{7BB43CB8-5F61-E842-29B8-8B3504CCF327}"/>
          </ac:spMkLst>
        </pc:spChg>
        <pc:spChg chg="add">
          <ac:chgData name="Daniel Kirubakaran" userId="051cfd980e88d1e2" providerId="LiveId" clId="{137E4971-B21B-423F-B2D0-0F89D1E25CF4}" dt="2024-09-02T10:55:42.780" v="153" actId="26606"/>
          <ac:spMkLst>
            <pc:docMk/>
            <pc:sldMk cId="3823184033" sldId="258"/>
            <ac:spMk id="9" creationId="{04812C46-200A-4DEB-A05E-3ED6C68C2387}"/>
          </ac:spMkLst>
        </pc:spChg>
        <pc:spChg chg="add">
          <ac:chgData name="Daniel Kirubakaran" userId="051cfd980e88d1e2" providerId="LiveId" clId="{137E4971-B21B-423F-B2D0-0F89D1E25CF4}" dt="2024-09-02T10:55:42.780" v="153" actId="26606"/>
          <ac:spMkLst>
            <pc:docMk/>
            <pc:sldMk cId="3823184033" sldId="258"/>
            <ac:spMk id="11" creationId="{D1EA859B-E555-4109-94F3-6700E046E008}"/>
          </ac:spMkLst>
        </pc:spChg>
        <pc:picChg chg="add mod">
          <ac:chgData name="Daniel Kirubakaran" userId="051cfd980e88d1e2" providerId="LiveId" clId="{137E4971-B21B-423F-B2D0-0F89D1E25CF4}" dt="2024-09-02T10:55:42.780" v="153" actId="26606"/>
          <ac:picMkLst>
            <pc:docMk/>
            <pc:sldMk cId="3823184033" sldId="258"/>
            <ac:picMk id="2" creationId="{5DDA2300-A0C9-CDAF-A7E0-C44E3055D16D}"/>
          </ac:picMkLst>
        </pc:picChg>
      </pc:sldChg>
      <pc:sldChg chg="addSp modSp mod ord setBg">
        <pc:chgData name="Daniel Kirubakaran" userId="051cfd980e88d1e2" providerId="LiveId" clId="{137E4971-B21B-423F-B2D0-0F89D1E25CF4}" dt="2024-09-02T10:55:36.988" v="152" actId="26606"/>
        <pc:sldMkLst>
          <pc:docMk/>
          <pc:sldMk cId="3743040496" sldId="260"/>
        </pc:sldMkLst>
        <pc:spChg chg="add mod">
          <ac:chgData name="Daniel Kirubakaran" userId="051cfd980e88d1e2" providerId="LiveId" clId="{137E4971-B21B-423F-B2D0-0F89D1E25CF4}" dt="2024-09-02T10:55:36.988" v="152" actId="26606"/>
          <ac:spMkLst>
            <pc:docMk/>
            <pc:sldMk cId="3743040496" sldId="260"/>
            <ac:spMk id="3" creationId="{2AB507DD-6425-DB75-D587-C71E447294FB}"/>
          </ac:spMkLst>
        </pc:spChg>
        <pc:spChg chg="add mod">
          <ac:chgData name="Daniel Kirubakaran" userId="051cfd980e88d1e2" providerId="LiveId" clId="{137E4971-B21B-423F-B2D0-0F89D1E25CF4}" dt="2024-09-02T10:55:36.988" v="152" actId="26606"/>
          <ac:spMkLst>
            <pc:docMk/>
            <pc:sldMk cId="3743040496" sldId="260"/>
            <ac:spMk id="4" creationId="{C08899C7-CE07-9BCE-F05F-855C37B9672D}"/>
          </ac:spMkLst>
        </pc:spChg>
        <pc:spChg chg="add">
          <ac:chgData name="Daniel Kirubakaran" userId="051cfd980e88d1e2" providerId="LiveId" clId="{137E4971-B21B-423F-B2D0-0F89D1E25CF4}" dt="2024-09-02T10:55:36.988" v="152" actId="26606"/>
          <ac:spMkLst>
            <pc:docMk/>
            <pc:sldMk cId="3743040496" sldId="260"/>
            <ac:spMk id="9" creationId="{04812C46-200A-4DEB-A05E-3ED6C68C2387}"/>
          </ac:spMkLst>
        </pc:spChg>
        <pc:spChg chg="add">
          <ac:chgData name="Daniel Kirubakaran" userId="051cfd980e88d1e2" providerId="LiveId" clId="{137E4971-B21B-423F-B2D0-0F89D1E25CF4}" dt="2024-09-02T10:55:36.988" v="152" actId="26606"/>
          <ac:spMkLst>
            <pc:docMk/>
            <pc:sldMk cId="3743040496" sldId="260"/>
            <ac:spMk id="11" creationId="{D1EA859B-E555-4109-94F3-6700E046E008}"/>
          </ac:spMkLst>
        </pc:spChg>
        <pc:picChg chg="add mod">
          <ac:chgData name="Daniel Kirubakaran" userId="051cfd980e88d1e2" providerId="LiveId" clId="{137E4971-B21B-423F-B2D0-0F89D1E25CF4}" dt="2024-09-02T10:55:36.988" v="152" actId="26606"/>
          <ac:picMkLst>
            <pc:docMk/>
            <pc:sldMk cId="3743040496" sldId="260"/>
            <ac:picMk id="2" creationId="{9B5FE122-F76E-A974-2588-06E3CE0B2D80}"/>
          </ac:picMkLst>
        </pc:picChg>
      </pc:sldChg>
      <pc:sldChg chg="addSp modSp mod ord setBg">
        <pc:chgData name="Daniel Kirubakaran" userId="051cfd980e88d1e2" providerId="LiveId" clId="{137E4971-B21B-423F-B2D0-0F89D1E25CF4}" dt="2024-09-02T10:55:32.340" v="151" actId="26606"/>
        <pc:sldMkLst>
          <pc:docMk/>
          <pc:sldMk cId="2495983501" sldId="262"/>
        </pc:sldMkLst>
        <pc:spChg chg="add mod">
          <ac:chgData name="Daniel Kirubakaran" userId="051cfd980e88d1e2" providerId="LiveId" clId="{137E4971-B21B-423F-B2D0-0F89D1E25CF4}" dt="2024-09-02T10:55:32.340" v="151" actId="26606"/>
          <ac:spMkLst>
            <pc:docMk/>
            <pc:sldMk cId="2495983501" sldId="262"/>
            <ac:spMk id="3" creationId="{F0E80480-3F78-663C-B5B6-AE075750F3A0}"/>
          </ac:spMkLst>
        </pc:spChg>
        <pc:spChg chg="add mod">
          <ac:chgData name="Daniel Kirubakaran" userId="051cfd980e88d1e2" providerId="LiveId" clId="{137E4971-B21B-423F-B2D0-0F89D1E25CF4}" dt="2024-09-02T10:55:32.340" v="151" actId="26606"/>
          <ac:spMkLst>
            <pc:docMk/>
            <pc:sldMk cId="2495983501" sldId="262"/>
            <ac:spMk id="4" creationId="{0F33A43E-DE8D-768A-2C6D-FD47CF909754}"/>
          </ac:spMkLst>
        </pc:spChg>
        <pc:spChg chg="add">
          <ac:chgData name="Daniel Kirubakaran" userId="051cfd980e88d1e2" providerId="LiveId" clId="{137E4971-B21B-423F-B2D0-0F89D1E25CF4}" dt="2024-09-02T10:55:32.340" v="151" actId="26606"/>
          <ac:spMkLst>
            <pc:docMk/>
            <pc:sldMk cId="2495983501" sldId="262"/>
            <ac:spMk id="9" creationId="{04812C46-200A-4DEB-A05E-3ED6C68C2387}"/>
          </ac:spMkLst>
        </pc:spChg>
        <pc:spChg chg="add">
          <ac:chgData name="Daniel Kirubakaran" userId="051cfd980e88d1e2" providerId="LiveId" clId="{137E4971-B21B-423F-B2D0-0F89D1E25CF4}" dt="2024-09-02T10:55:32.340" v="151" actId="26606"/>
          <ac:spMkLst>
            <pc:docMk/>
            <pc:sldMk cId="2495983501" sldId="262"/>
            <ac:spMk id="11" creationId="{D1EA859B-E555-4109-94F3-6700E046E008}"/>
          </ac:spMkLst>
        </pc:spChg>
        <pc:picChg chg="add mod">
          <ac:chgData name="Daniel Kirubakaran" userId="051cfd980e88d1e2" providerId="LiveId" clId="{137E4971-B21B-423F-B2D0-0F89D1E25CF4}" dt="2024-09-02T10:55:32.340" v="151" actId="26606"/>
          <ac:picMkLst>
            <pc:docMk/>
            <pc:sldMk cId="2495983501" sldId="262"/>
            <ac:picMk id="2" creationId="{0D3AB964-C5B0-D363-24D9-31439D5C0320}"/>
          </ac:picMkLst>
        </pc:picChg>
      </pc:sldChg>
      <pc:sldChg chg="del">
        <pc:chgData name="Daniel Kirubakaran" userId="051cfd980e88d1e2" providerId="LiveId" clId="{137E4971-B21B-423F-B2D0-0F89D1E25CF4}" dt="2024-09-02T10:07:50.770" v="16" actId="2696"/>
        <pc:sldMkLst>
          <pc:docMk/>
          <pc:sldMk cId="3979244156" sldId="264"/>
        </pc:sldMkLst>
      </pc:sldChg>
      <pc:sldChg chg="addSp delSp modSp mod setBg">
        <pc:chgData name="Daniel Kirubakaran" userId="051cfd980e88d1e2" providerId="LiveId" clId="{137E4971-B21B-423F-B2D0-0F89D1E25CF4}" dt="2024-09-02T10:55:47.978" v="154" actId="26606"/>
        <pc:sldMkLst>
          <pc:docMk/>
          <pc:sldMk cId="2133767096" sldId="266"/>
        </pc:sldMkLst>
        <pc:spChg chg="add mod ord">
          <ac:chgData name="Daniel Kirubakaran" userId="051cfd980e88d1e2" providerId="LiveId" clId="{137E4971-B21B-423F-B2D0-0F89D1E25CF4}" dt="2024-09-02T10:55:47.978" v="154" actId="26606"/>
          <ac:spMkLst>
            <pc:docMk/>
            <pc:sldMk cId="2133767096" sldId="266"/>
            <ac:spMk id="6" creationId="{7E864221-A40F-7ADC-91A7-30305AA818C2}"/>
          </ac:spMkLst>
        </pc:spChg>
        <pc:spChg chg="add del mod">
          <ac:chgData name="Daniel Kirubakaran" userId="051cfd980e88d1e2" providerId="LiveId" clId="{137E4971-B21B-423F-B2D0-0F89D1E25CF4}" dt="2024-09-02T10:23:39.910" v="44"/>
          <ac:spMkLst>
            <pc:docMk/>
            <pc:sldMk cId="2133767096" sldId="266"/>
            <ac:spMk id="7" creationId="{72DCF72A-83EF-12DF-C400-1B961E03E377}"/>
          </ac:spMkLst>
        </pc:spChg>
        <pc:spChg chg="add del mod">
          <ac:chgData name="Daniel Kirubakaran" userId="051cfd980e88d1e2" providerId="LiveId" clId="{137E4971-B21B-423F-B2D0-0F89D1E25CF4}" dt="2024-09-02T10:33:59.080" v="59"/>
          <ac:spMkLst>
            <pc:docMk/>
            <pc:sldMk cId="2133767096" sldId="266"/>
            <ac:spMk id="8" creationId="{92B228CF-DEF9-FAB0-1BC9-7C5B0CAAAB82}"/>
          </ac:spMkLst>
        </pc:spChg>
        <pc:spChg chg="add del mod">
          <ac:chgData name="Daniel Kirubakaran" userId="051cfd980e88d1e2" providerId="LiveId" clId="{137E4971-B21B-423F-B2D0-0F89D1E25CF4}" dt="2024-09-02T10:33:59.086" v="61"/>
          <ac:spMkLst>
            <pc:docMk/>
            <pc:sldMk cId="2133767096" sldId="266"/>
            <ac:spMk id="9" creationId="{67B2080C-51BE-FC24-1C43-6B4BE4BED801}"/>
          </ac:spMkLst>
        </pc:spChg>
        <pc:spChg chg="add del">
          <ac:chgData name="Daniel Kirubakaran" userId="051cfd980e88d1e2" providerId="LiveId" clId="{137E4971-B21B-423F-B2D0-0F89D1E25CF4}" dt="2024-09-02T10:55:47.978" v="154" actId="26606"/>
          <ac:spMkLst>
            <pc:docMk/>
            <pc:sldMk cId="2133767096" sldId="266"/>
            <ac:spMk id="10" creationId="{42A4FC2C-047E-45A5-965D-8E1E3BF09BC6}"/>
          </ac:spMkLst>
        </pc:spChg>
        <pc:spChg chg="add mod">
          <ac:chgData name="Daniel Kirubakaran" userId="051cfd980e88d1e2" providerId="LiveId" clId="{137E4971-B21B-423F-B2D0-0F89D1E25CF4}" dt="2024-09-02T10:55:47.978" v="154" actId="26606"/>
          <ac:spMkLst>
            <pc:docMk/>
            <pc:sldMk cId="2133767096" sldId="266"/>
            <ac:spMk id="11" creationId="{6F285E0A-E3AB-0D81-6D51-9DCE665E651C}"/>
          </ac:spMkLst>
        </pc:spChg>
        <pc:spChg chg="add">
          <ac:chgData name="Daniel Kirubakaran" userId="051cfd980e88d1e2" providerId="LiveId" clId="{137E4971-B21B-423F-B2D0-0F89D1E25CF4}" dt="2024-09-02T10:55:47.978" v="154" actId="26606"/>
          <ac:spMkLst>
            <pc:docMk/>
            <pc:sldMk cId="2133767096" sldId="266"/>
            <ac:spMk id="16" creationId="{04812C46-200A-4DEB-A05E-3ED6C68C2387}"/>
          </ac:spMkLst>
        </pc:spChg>
        <pc:spChg chg="add">
          <ac:chgData name="Daniel Kirubakaran" userId="051cfd980e88d1e2" providerId="LiveId" clId="{137E4971-B21B-423F-B2D0-0F89D1E25CF4}" dt="2024-09-02T10:55:47.978" v="154" actId="26606"/>
          <ac:spMkLst>
            <pc:docMk/>
            <pc:sldMk cId="2133767096" sldId="266"/>
            <ac:spMk id="18" creationId="{D1EA859B-E555-4109-94F3-6700E046E008}"/>
          </ac:spMkLst>
        </pc:spChg>
        <pc:picChg chg="add mod">
          <ac:chgData name="Daniel Kirubakaran" userId="051cfd980e88d1e2" providerId="LiveId" clId="{137E4971-B21B-423F-B2D0-0F89D1E25CF4}" dt="2024-09-02T09:56:10.372" v="7" actId="931"/>
          <ac:picMkLst>
            <pc:docMk/>
            <pc:sldMk cId="2133767096" sldId="266"/>
            <ac:picMk id="3" creationId="{80B13EFC-9EFC-94FD-0CF9-3BC5C697C084}"/>
          </ac:picMkLst>
        </pc:picChg>
        <pc:picChg chg="add mod">
          <ac:chgData name="Daniel Kirubakaran" userId="051cfd980e88d1e2" providerId="LiveId" clId="{137E4971-B21B-423F-B2D0-0F89D1E25CF4}" dt="2024-09-02T10:55:47.978" v="154" actId="26606"/>
          <ac:picMkLst>
            <pc:docMk/>
            <pc:sldMk cId="2133767096" sldId="266"/>
            <ac:picMk id="5" creationId="{A481ACBC-6980-0CFB-117A-DFE9A625002C}"/>
          </ac:picMkLst>
        </pc:picChg>
      </pc:sldChg>
      <pc:sldChg chg="addSp delSp modSp mod setBg">
        <pc:chgData name="Daniel Kirubakaran" userId="051cfd980e88d1e2" providerId="LiveId" clId="{137E4971-B21B-423F-B2D0-0F89D1E25CF4}" dt="2024-09-02T10:55:20.759" v="150" actId="26606"/>
        <pc:sldMkLst>
          <pc:docMk/>
          <pc:sldMk cId="2517245802" sldId="267"/>
        </pc:sldMkLst>
        <pc:spChg chg="add mod">
          <ac:chgData name="Daniel Kirubakaran" userId="051cfd980e88d1e2" providerId="LiveId" clId="{137E4971-B21B-423F-B2D0-0F89D1E25CF4}" dt="2024-09-02T10:55:20.759" v="150" actId="26606"/>
          <ac:spMkLst>
            <pc:docMk/>
            <pc:sldMk cId="2517245802" sldId="267"/>
            <ac:spMk id="3" creationId="{65E954F0-CEF5-A560-9220-E3F7441DF853}"/>
          </ac:spMkLst>
        </pc:spChg>
        <pc:spChg chg="add mod">
          <ac:chgData name="Daniel Kirubakaran" userId="051cfd980e88d1e2" providerId="LiveId" clId="{137E4971-B21B-423F-B2D0-0F89D1E25CF4}" dt="2024-09-02T10:55:20.759" v="150" actId="26606"/>
          <ac:spMkLst>
            <pc:docMk/>
            <pc:sldMk cId="2517245802" sldId="267"/>
            <ac:spMk id="4" creationId="{021BE5B9-E454-FF31-655B-89CB1659294D}"/>
          </ac:spMkLst>
        </pc:spChg>
        <pc:spChg chg="add del">
          <ac:chgData name="Daniel Kirubakaran" userId="051cfd980e88d1e2" providerId="LiveId" clId="{137E4971-B21B-423F-B2D0-0F89D1E25CF4}" dt="2024-09-02T10:55:16.995" v="147" actId="26606"/>
          <ac:spMkLst>
            <pc:docMk/>
            <pc:sldMk cId="2517245802" sldId="267"/>
            <ac:spMk id="9" creationId="{F13C74B1-5B17-4795-BED0-7140497B445A}"/>
          </ac:spMkLst>
        </pc:spChg>
        <pc:spChg chg="add del">
          <ac:chgData name="Daniel Kirubakaran" userId="051cfd980e88d1e2" providerId="LiveId" clId="{137E4971-B21B-423F-B2D0-0F89D1E25CF4}" dt="2024-09-02T10:55:16.995" v="147" actId="26606"/>
          <ac:spMkLst>
            <pc:docMk/>
            <pc:sldMk cId="2517245802" sldId="267"/>
            <ac:spMk id="11" creationId="{D4974D33-8DC5-464E-8C6D-BE58F0669C17}"/>
          </ac:spMkLst>
        </pc:spChg>
        <pc:spChg chg="add del">
          <ac:chgData name="Daniel Kirubakaran" userId="051cfd980e88d1e2" providerId="LiveId" clId="{137E4971-B21B-423F-B2D0-0F89D1E25CF4}" dt="2024-09-02T10:55:20.728" v="149" actId="26606"/>
          <ac:spMkLst>
            <pc:docMk/>
            <pc:sldMk cId="2517245802" sldId="267"/>
            <ac:spMk id="13" creationId="{23E547B5-89CF-4EC0-96DE-25771AED0799}"/>
          </ac:spMkLst>
        </pc:spChg>
        <pc:spChg chg="add del">
          <ac:chgData name="Daniel Kirubakaran" userId="051cfd980e88d1e2" providerId="LiveId" clId="{137E4971-B21B-423F-B2D0-0F89D1E25CF4}" dt="2024-09-02T10:55:20.728" v="149" actId="26606"/>
          <ac:spMkLst>
            <pc:docMk/>
            <pc:sldMk cId="2517245802" sldId="267"/>
            <ac:spMk id="14" creationId="{3F0B8CEB-8279-4E5E-A0CE-1FC9F71736F2}"/>
          </ac:spMkLst>
        </pc:spChg>
        <pc:spChg chg="add">
          <ac:chgData name="Daniel Kirubakaran" userId="051cfd980e88d1e2" providerId="LiveId" clId="{137E4971-B21B-423F-B2D0-0F89D1E25CF4}" dt="2024-09-02T10:55:20.759" v="150" actId="26606"/>
          <ac:spMkLst>
            <pc:docMk/>
            <pc:sldMk cId="2517245802" sldId="267"/>
            <ac:spMk id="16" creationId="{04812C46-200A-4DEB-A05E-3ED6C68C2387}"/>
          </ac:spMkLst>
        </pc:spChg>
        <pc:spChg chg="add">
          <ac:chgData name="Daniel Kirubakaran" userId="051cfd980e88d1e2" providerId="LiveId" clId="{137E4971-B21B-423F-B2D0-0F89D1E25CF4}" dt="2024-09-02T10:55:20.759" v="150" actId="26606"/>
          <ac:spMkLst>
            <pc:docMk/>
            <pc:sldMk cId="2517245802" sldId="267"/>
            <ac:spMk id="17" creationId="{D1EA859B-E555-4109-94F3-6700E046E008}"/>
          </ac:spMkLst>
        </pc:spChg>
        <pc:picChg chg="add mod ord">
          <ac:chgData name="Daniel Kirubakaran" userId="051cfd980e88d1e2" providerId="LiveId" clId="{137E4971-B21B-423F-B2D0-0F89D1E25CF4}" dt="2024-09-02T10:55:20.759" v="150" actId="26606"/>
          <ac:picMkLst>
            <pc:docMk/>
            <pc:sldMk cId="2517245802" sldId="267"/>
            <ac:picMk id="2" creationId="{43A7A743-7D23-C4B7-34FA-FA1F37DD90F3}"/>
          </ac:picMkLst>
        </pc:picChg>
      </pc:sldChg>
      <pc:sldChg chg="addSp delSp modSp new mod setBg">
        <pc:chgData name="Daniel Kirubakaran" userId="051cfd980e88d1e2" providerId="LiveId" clId="{137E4971-B21B-423F-B2D0-0F89D1E25CF4}" dt="2024-09-02T11:55:51.657" v="186" actId="5793"/>
        <pc:sldMkLst>
          <pc:docMk/>
          <pc:sldMk cId="167201671" sldId="268"/>
        </pc:sldMkLst>
        <pc:spChg chg="add mod ord">
          <ac:chgData name="Daniel Kirubakaran" userId="051cfd980e88d1e2" providerId="LiveId" clId="{137E4971-B21B-423F-B2D0-0F89D1E25CF4}" dt="2024-09-02T11:55:51.657" v="186" actId="5793"/>
          <ac:spMkLst>
            <pc:docMk/>
            <pc:sldMk cId="167201671" sldId="268"/>
            <ac:spMk id="2" creationId="{E093D2E3-9A39-8C20-EE12-378244463BEA}"/>
          </ac:spMkLst>
        </pc:spChg>
        <pc:spChg chg="add del">
          <ac:chgData name="Daniel Kirubakaran" userId="051cfd980e88d1e2" providerId="LiveId" clId="{137E4971-B21B-423F-B2D0-0F89D1E25CF4}" dt="2024-09-02T11:05:00.299" v="164" actId="26606"/>
          <ac:spMkLst>
            <pc:docMk/>
            <pc:sldMk cId="167201671" sldId="268"/>
            <ac:spMk id="5" creationId="{6680F1D3-7650-4307-A001-0163AD371D29}"/>
          </ac:spMkLst>
        </pc:spChg>
        <pc:spChg chg="add del">
          <ac:chgData name="Daniel Kirubakaran" userId="051cfd980e88d1e2" providerId="LiveId" clId="{137E4971-B21B-423F-B2D0-0F89D1E25CF4}" dt="2024-09-02T11:54:44.794" v="170" actId="26606"/>
          <ac:spMkLst>
            <pc:docMk/>
            <pc:sldMk cId="167201671" sldId="268"/>
            <ac:spMk id="7" creationId="{8950AD4C-6AF3-49F8-94E1-DBCAFB39478B}"/>
          </ac:spMkLst>
        </pc:spChg>
        <pc:spChg chg="add del">
          <ac:chgData name="Daniel Kirubakaran" userId="051cfd980e88d1e2" providerId="LiveId" clId="{137E4971-B21B-423F-B2D0-0F89D1E25CF4}" dt="2024-09-02T11:04:36.049" v="160" actId="26606"/>
          <ac:spMkLst>
            <pc:docMk/>
            <pc:sldMk cId="167201671" sldId="268"/>
            <ac:spMk id="8" creationId="{42A4FC2C-047E-45A5-965D-8E1E3BF09BC6}"/>
          </ac:spMkLst>
        </pc:spChg>
        <pc:spChg chg="add del">
          <ac:chgData name="Daniel Kirubakaran" userId="051cfd980e88d1e2" providerId="LiveId" clId="{137E4971-B21B-423F-B2D0-0F89D1E25CF4}" dt="2024-09-02T11:54:44.794" v="170" actId="26606"/>
          <ac:spMkLst>
            <pc:docMk/>
            <pc:sldMk cId="167201671" sldId="268"/>
            <ac:spMk id="10" creationId="{8DBEAE55-3EA1-41D7-A212-5F7D8986C1F2}"/>
          </ac:spMkLst>
        </pc:spChg>
        <pc:spChg chg="add del">
          <ac:chgData name="Daniel Kirubakaran" userId="051cfd980e88d1e2" providerId="LiveId" clId="{137E4971-B21B-423F-B2D0-0F89D1E25CF4}" dt="2024-09-02T11:54:44.794" v="170" actId="26606"/>
          <ac:spMkLst>
            <pc:docMk/>
            <pc:sldMk cId="167201671" sldId="268"/>
            <ac:spMk id="12" creationId="{CFC5F0E7-644F-4101-BE72-12825CF537E7}"/>
          </ac:spMkLst>
        </pc:spChg>
        <pc:spChg chg="add del">
          <ac:chgData name="Daniel Kirubakaran" userId="051cfd980e88d1e2" providerId="LiveId" clId="{137E4971-B21B-423F-B2D0-0F89D1E25CF4}" dt="2024-09-02T11:54:44.794" v="170" actId="26606"/>
          <ac:spMkLst>
            <pc:docMk/>
            <pc:sldMk cId="167201671" sldId="268"/>
            <ac:spMk id="14" creationId="{B1F9B6B4-B0C4-45C6-A086-901C960D03E7}"/>
          </ac:spMkLst>
        </pc:spChg>
        <pc:spChg chg="add del">
          <ac:chgData name="Daniel Kirubakaran" userId="051cfd980e88d1e2" providerId="LiveId" clId="{137E4971-B21B-423F-B2D0-0F89D1E25CF4}" dt="2024-09-02T11:55:17.531" v="178" actId="26606"/>
          <ac:spMkLst>
            <pc:docMk/>
            <pc:sldMk cId="167201671" sldId="268"/>
            <ac:spMk id="19" creationId="{9B7AD9F6-8CE7-4299-8FC6-328F4DCD3FF9}"/>
          </ac:spMkLst>
        </pc:spChg>
        <pc:spChg chg="add del">
          <ac:chgData name="Daniel Kirubakaran" userId="051cfd980e88d1e2" providerId="LiveId" clId="{137E4971-B21B-423F-B2D0-0F89D1E25CF4}" dt="2024-09-02T11:55:17.531" v="178" actId="26606"/>
          <ac:spMkLst>
            <pc:docMk/>
            <pc:sldMk cId="167201671" sldId="268"/>
            <ac:spMk id="21" creationId="{F49775AF-8896-43EE-92C6-83497D6DC56F}"/>
          </ac:spMkLst>
        </pc:spChg>
        <pc:spChg chg="add del">
          <ac:chgData name="Daniel Kirubakaran" userId="051cfd980e88d1e2" providerId="LiveId" clId="{137E4971-B21B-423F-B2D0-0F89D1E25CF4}" dt="2024-09-02T11:55:07.461" v="173" actId="26606"/>
          <ac:spMkLst>
            <pc:docMk/>
            <pc:sldMk cId="167201671" sldId="268"/>
            <ac:spMk id="26" creationId="{80DF40B2-80F7-4E71-B46C-284163F3654A}"/>
          </ac:spMkLst>
        </pc:spChg>
        <pc:spChg chg="add del">
          <ac:chgData name="Daniel Kirubakaran" userId="051cfd980e88d1e2" providerId="LiveId" clId="{137E4971-B21B-423F-B2D0-0F89D1E25CF4}" dt="2024-09-02T11:55:10.756" v="175" actId="26606"/>
          <ac:spMkLst>
            <pc:docMk/>
            <pc:sldMk cId="167201671" sldId="268"/>
            <ac:spMk id="28" creationId="{9427AF5F-9A0E-42B7-A252-FD64C9885F9C}"/>
          </ac:spMkLst>
        </pc:spChg>
        <pc:spChg chg="add del">
          <ac:chgData name="Daniel Kirubakaran" userId="051cfd980e88d1e2" providerId="LiveId" clId="{137E4971-B21B-423F-B2D0-0F89D1E25CF4}" dt="2024-09-02T11:55:17.500" v="177" actId="26606"/>
          <ac:spMkLst>
            <pc:docMk/>
            <pc:sldMk cId="167201671" sldId="268"/>
            <ac:spMk id="30" creationId="{04812C46-200A-4DEB-A05E-3ED6C68C2387}"/>
          </ac:spMkLst>
        </pc:spChg>
        <pc:spChg chg="add del">
          <ac:chgData name="Daniel Kirubakaran" userId="051cfd980e88d1e2" providerId="LiveId" clId="{137E4971-B21B-423F-B2D0-0F89D1E25CF4}" dt="2024-09-02T11:55:17.500" v="177" actId="26606"/>
          <ac:spMkLst>
            <pc:docMk/>
            <pc:sldMk cId="167201671" sldId="268"/>
            <ac:spMk id="31" creationId="{D1EA859B-E555-4109-94F3-6700E046E008}"/>
          </ac:spMkLst>
        </pc:spChg>
        <pc:spChg chg="add del">
          <ac:chgData name="Daniel Kirubakaran" userId="051cfd980e88d1e2" providerId="LiveId" clId="{137E4971-B21B-423F-B2D0-0F89D1E25CF4}" dt="2024-09-02T11:55:46.384" v="185" actId="26606"/>
          <ac:spMkLst>
            <pc:docMk/>
            <pc:sldMk cId="167201671" sldId="268"/>
            <ac:spMk id="33" creationId="{F94AA2BD-2E3F-4B1D-8127-5744B8115311}"/>
          </ac:spMkLst>
        </pc:spChg>
        <pc:spChg chg="add del">
          <ac:chgData name="Daniel Kirubakaran" userId="051cfd980e88d1e2" providerId="LiveId" clId="{137E4971-B21B-423F-B2D0-0F89D1E25CF4}" dt="2024-09-02T11:55:46.384" v="185" actId="26606"/>
          <ac:spMkLst>
            <pc:docMk/>
            <pc:sldMk cId="167201671" sldId="268"/>
            <ac:spMk id="34" creationId="{4BD02261-2DC8-4AA8-9E16-7751AE892445}"/>
          </ac:spMkLst>
        </pc:spChg>
        <pc:spChg chg="add del">
          <ac:chgData name="Daniel Kirubakaran" userId="051cfd980e88d1e2" providerId="LiveId" clId="{137E4971-B21B-423F-B2D0-0F89D1E25CF4}" dt="2024-09-02T11:55:46.384" v="185" actId="26606"/>
          <ac:spMkLst>
            <pc:docMk/>
            <pc:sldMk cId="167201671" sldId="268"/>
            <ac:spMk id="35" creationId="{3D752CF2-2291-40B5-B462-C17B174C10BC}"/>
          </ac:spMkLst>
        </pc:spChg>
        <pc:spChg chg="add del">
          <ac:chgData name="Daniel Kirubakaran" userId="051cfd980e88d1e2" providerId="LiveId" clId="{137E4971-B21B-423F-B2D0-0F89D1E25CF4}" dt="2024-09-02T11:55:37.120" v="182" actId="26606"/>
          <ac:spMkLst>
            <pc:docMk/>
            <pc:sldMk cId="167201671" sldId="268"/>
            <ac:spMk id="40" creationId="{8FC9BE17-9A7B-462D-AE50-3D8777387304}"/>
          </ac:spMkLst>
        </pc:spChg>
        <pc:spChg chg="add del">
          <ac:chgData name="Daniel Kirubakaran" userId="051cfd980e88d1e2" providerId="LiveId" clId="{137E4971-B21B-423F-B2D0-0F89D1E25CF4}" dt="2024-09-02T11:55:37.120" v="182" actId="26606"/>
          <ac:spMkLst>
            <pc:docMk/>
            <pc:sldMk cId="167201671" sldId="268"/>
            <ac:spMk id="42" creationId="{3EBE8569-6AEC-4B8C-8D53-2DE337CDBA65}"/>
          </ac:spMkLst>
        </pc:spChg>
        <pc:spChg chg="add del">
          <ac:chgData name="Daniel Kirubakaran" userId="051cfd980e88d1e2" providerId="LiveId" clId="{137E4971-B21B-423F-B2D0-0F89D1E25CF4}" dt="2024-09-02T11:55:37.120" v="182" actId="26606"/>
          <ac:spMkLst>
            <pc:docMk/>
            <pc:sldMk cId="167201671" sldId="268"/>
            <ac:spMk id="44" creationId="{55D4142C-5077-457F-A6AD-3FECFDB39685}"/>
          </ac:spMkLst>
        </pc:spChg>
        <pc:spChg chg="add del">
          <ac:chgData name="Daniel Kirubakaran" userId="051cfd980e88d1e2" providerId="LiveId" clId="{137E4971-B21B-423F-B2D0-0F89D1E25CF4}" dt="2024-09-02T11:55:37.120" v="182" actId="26606"/>
          <ac:spMkLst>
            <pc:docMk/>
            <pc:sldMk cId="167201671" sldId="268"/>
            <ac:spMk id="46" creationId="{7A5F0580-5EE9-419F-96EE-B6529EF6E7D0}"/>
          </ac:spMkLst>
        </pc:spChg>
        <pc:spChg chg="add del">
          <ac:chgData name="Daniel Kirubakaran" userId="051cfd980e88d1e2" providerId="LiveId" clId="{137E4971-B21B-423F-B2D0-0F89D1E25CF4}" dt="2024-09-02T11:55:46.384" v="184" actId="26606"/>
          <ac:spMkLst>
            <pc:docMk/>
            <pc:sldMk cId="167201671" sldId="268"/>
            <ac:spMk id="48" creationId="{F94AA2BD-2E3F-4B1D-8127-5744B8115311}"/>
          </ac:spMkLst>
        </pc:spChg>
        <pc:spChg chg="add del">
          <ac:chgData name="Daniel Kirubakaran" userId="051cfd980e88d1e2" providerId="LiveId" clId="{137E4971-B21B-423F-B2D0-0F89D1E25CF4}" dt="2024-09-02T11:55:46.384" v="184" actId="26606"/>
          <ac:spMkLst>
            <pc:docMk/>
            <pc:sldMk cId="167201671" sldId="268"/>
            <ac:spMk id="49" creationId="{4BD02261-2DC8-4AA8-9E16-7751AE892445}"/>
          </ac:spMkLst>
        </pc:spChg>
        <pc:spChg chg="add del">
          <ac:chgData name="Daniel Kirubakaran" userId="051cfd980e88d1e2" providerId="LiveId" clId="{137E4971-B21B-423F-B2D0-0F89D1E25CF4}" dt="2024-09-02T11:55:46.384" v="184" actId="26606"/>
          <ac:spMkLst>
            <pc:docMk/>
            <pc:sldMk cId="167201671" sldId="268"/>
            <ac:spMk id="50" creationId="{3D752CF2-2291-40B5-B462-C17B174C10BC}"/>
          </ac:spMkLst>
        </pc:spChg>
        <pc:spChg chg="add">
          <ac:chgData name="Daniel Kirubakaran" userId="051cfd980e88d1e2" providerId="LiveId" clId="{137E4971-B21B-423F-B2D0-0F89D1E25CF4}" dt="2024-09-02T11:55:46.384" v="185" actId="26606"/>
          <ac:spMkLst>
            <pc:docMk/>
            <pc:sldMk cId="167201671" sldId="268"/>
            <ac:spMk id="52" creationId="{D009D6D5-DAC2-4A8B-A17A-E206B9012D09}"/>
          </ac:spMkLst>
        </pc:spChg>
        <pc:picChg chg="add mod ord">
          <ac:chgData name="Daniel Kirubakaran" userId="051cfd980e88d1e2" providerId="LiveId" clId="{137E4971-B21B-423F-B2D0-0F89D1E25CF4}" dt="2024-09-02T11:55:46.384" v="185" actId="26606"/>
          <ac:picMkLst>
            <pc:docMk/>
            <pc:sldMk cId="167201671" sldId="268"/>
            <ac:picMk id="3" creationId="{E6DB188A-E77A-B78B-1C6B-B06E1B17C5CC}"/>
          </ac:picMkLst>
        </pc:picChg>
      </pc:sldChg>
      <pc:sldChg chg="addSp delSp modSp new del mod setBg">
        <pc:chgData name="Daniel Kirubakaran" userId="051cfd980e88d1e2" providerId="LiveId" clId="{137E4971-B21B-423F-B2D0-0F89D1E25CF4}" dt="2024-09-02T10:54:54.909" v="145" actId="680"/>
        <pc:sldMkLst>
          <pc:docMk/>
          <pc:sldMk cId="1591567843" sldId="268"/>
        </pc:sldMkLst>
        <pc:spChg chg="add del">
          <ac:chgData name="Daniel Kirubakaran" userId="051cfd980e88d1e2" providerId="LiveId" clId="{137E4971-B21B-423F-B2D0-0F89D1E25CF4}" dt="2024-09-02T10:50:37.932" v="124" actId="26606"/>
          <ac:spMkLst>
            <pc:docMk/>
            <pc:sldMk cId="1591567843" sldId="268"/>
            <ac:spMk id="8" creationId="{86FF76B9-219D-4469-AF87-0236D29032F1}"/>
          </ac:spMkLst>
        </pc:spChg>
        <pc:spChg chg="add del">
          <ac:chgData name="Daniel Kirubakaran" userId="051cfd980e88d1e2" providerId="LiveId" clId="{137E4971-B21B-423F-B2D0-0F89D1E25CF4}" dt="2024-09-02T10:50:37.932" v="124" actId="26606"/>
          <ac:spMkLst>
            <pc:docMk/>
            <pc:sldMk cId="1591567843" sldId="268"/>
            <ac:spMk id="14" creationId="{2E80C965-DB6D-4F81-9E9E-B027384D0BD6}"/>
          </ac:spMkLst>
        </pc:spChg>
        <pc:spChg chg="add del">
          <ac:chgData name="Daniel Kirubakaran" userId="051cfd980e88d1e2" providerId="LiveId" clId="{137E4971-B21B-423F-B2D0-0F89D1E25CF4}" dt="2024-09-02T10:50:37.932" v="124" actId="26606"/>
          <ac:spMkLst>
            <pc:docMk/>
            <pc:sldMk cId="1591567843" sldId="268"/>
            <ac:spMk id="16" creationId="{633C5E46-DAC5-4661-9C87-22B08E2A512F}"/>
          </ac:spMkLst>
        </pc:spChg>
        <pc:spChg chg="add del">
          <ac:chgData name="Daniel Kirubakaran" userId="051cfd980e88d1e2" providerId="LiveId" clId="{137E4971-B21B-423F-B2D0-0F89D1E25CF4}" dt="2024-09-02T10:54:54.878" v="142" actId="26606"/>
          <ac:spMkLst>
            <pc:docMk/>
            <pc:sldMk cId="1591567843" sldId="268"/>
            <ac:spMk id="18" creationId="{7BDAC5B6-20CE-447F-8BA1-F2274AC7AE5B}"/>
          </ac:spMkLst>
        </pc:spChg>
        <pc:spChg chg="add del">
          <ac:chgData name="Daniel Kirubakaran" userId="051cfd980e88d1e2" providerId="LiveId" clId="{137E4971-B21B-423F-B2D0-0F89D1E25CF4}" dt="2024-09-02T10:54:54.878" v="142" actId="26606"/>
          <ac:spMkLst>
            <pc:docMk/>
            <pc:sldMk cId="1591567843" sldId="268"/>
            <ac:spMk id="19" creationId="{D1D22B31-BF8F-446B-9009-8A251FB177CB}"/>
          </ac:spMkLst>
        </pc:spChg>
        <pc:spChg chg="add del">
          <ac:chgData name="Daniel Kirubakaran" userId="051cfd980e88d1e2" providerId="LiveId" clId="{137E4971-B21B-423F-B2D0-0F89D1E25CF4}" dt="2024-09-02T10:51:33.037" v="129" actId="26606"/>
          <ac:spMkLst>
            <pc:docMk/>
            <pc:sldMk cId="1591567843" sldId="268"/>
            <ac:spMk id="24" creationId="{86FF76B9-219D-4469-AF87-0236D29032F1}"/>
          </ac:spMkLst>
        </pc:spChg>
        <pc:spChg chg="add del">
          <ac:chgData name="Daniel Kirubakaran" userId="051cfd980e88d1e2" providerId="LiveId" clId="{137E4971-B21B-423F-B2D0-0F89D1E25CF4}" dt="2024-09-02T10:54:52.410" v="139" actId="26606"/>
          <ac:spMkLst>
            <pc:docMk/>
            <pc:sldMk cId="1591567843" sldId="268"/>
            <ac:spMk id="28" creationId="{CFC5F0E7-644F-4101-BE72-12825CF537E7}"/>
          </ac:spMkLst>
        </pc:spChg>
        <pc:spChg chg="add del">
          <ac:chgData name="Daniel Kirubakaran" userId="051cfd980e88d1e2" providerId="LiveId" clId="{137E4971-B21B-423F-B2D0-0F89D1E25CF4}" dt="2024-09-02T10:51:33.037" v="129" actId="26606"/>
          <ac:spMkLst>
            <pc:docMk/>
            <pc:sldMk cId="1591567843" sldId="268"/>
            <ac:spMk id="30" creationId="{2E80C965-DB6D-4F81-9E9E-B027384D0BD6}"/>
          </ac:spMkLst>
        </pc:spChg>
        <pc:spChg chg="add del">
          <ac:chgData name="Daniel Kirubakaran" userId="051cfd980e88d1e2" providerId="LiveId" clId="{137E4971-B21B-423F-B2D0-0F89D1E25CF4}" dt="2024-09-02T10:51:33.037" v="129" actId="26606"/>
          <ac:spMkLst>
            <pc:docMk/>
            <pc:sldMk cId="1591567843" sldId="268"/>
            <ac:spMk id="32" creationId="{633C5E46-DAC5-4661-9C87-22B08E2A512F}"/>
          </ac:spMkLst>
        </pc:spChg>
        <pc:spChg chg="add del">
          <ac:chgData name="Daniel Kirubakaran" userId="051cfd980e88d1e2" providerId="LiveId" clId="{137E4971-B21B-423F-B2D0-0F89D1E25CF4}" dt="2024-09-02T10:51:36.514" v="131" actId="26606"/>
          <ac:spMkLst>
            <pc:docMk/>
            <pc:sldMk cId="1591567843" sldId="268"/>
            <ac:spMk id="34" creationId="{C7F55EAC-550A-4BDD-9099-3F20B8FA0EBC}"/>
          </ac:spMkLst>
        </pc:spChg>
        <pc:spChg chg="add del">
          <ac:chgData name="Daniel Kirubakaran" userId="051cfd980e88d1e2" providerId="LiveId" clId="{137E4971-B21B-423F-B2D0-0F89D1E25CF4}" dt="2024-09-02T10:51:36.514" v="131" actId="26606"/>
          <ac:spMkLst>
            <pc:docMk/>
            <pc:sldMk cId="1591567843" sldId="268"/>
            <ac:spMk id="35" creationId="{DC4F5A5F-493F-49AE-89B6-D5AF5EBC8B0E}"/>
          </ac:spMkLst>
        </pc:spChg>
        <pc:spChg chg="add del">
          <ac:chgData name="Daniel Kirubakaran" userId="051cfd980e88d1e2" providerId="LiveId" clId="{137E4971-B21B-423F-B2D0-0F89D1E25CF4}" dt="2024-09-02T10:51:45.741" v="133" actId="26606"/>
          <ac:spMkLst>
            <pc:docMk/>
            <pc:sldMk cId="1591567843" sldId="268"/>
            <ac:spMk id="37" creationId="{86FF76B9-219D-4469-AF87-0236D29032F1}"/>
          </ac:spMkLst>
        </pc:spChg>
        <pc:spChg chg="add del">
          <ac:chgData name="Daniel Kirubakaran" userId="051cfd980e88d1e2" providerId="LiveId" clId="{137E4971-B21B-423F-B2D0-0F89D1E25CF4}" dt="2024-09-02T10:51:45.741" v="133" actId="26606"/>
          <ac:spMkLst>
            <pc:docMk/>
            <pc:sldMk cId="1591567843" sldId="268"/>
            <ac:spMk id="39" creationId="{2E80C965-DB6D-4F81-9E9E-B027384D0BD6}"/>
          </ac:spMkLst>
        </pc:spChg>
        <pc:spChg chg="add del">
          <ac:chgData name="Daniel Kirubakaran" userId="051cfd980e88d1e2" providerId="LiveId" clId="{137E4971-B21B-423F-B2D0-0F89D1E25CF4}" dt="2024-09-02T10:51:45.741" v="133" actId="26606"/>
          <ac:spMkLst>
            <pc:docMk/>
            <pc:sldMk cId="1591567843" sldId="268"/>
            <ac:spMk id="40" creationId="{633C5E46-DAC5-4661-9C87-22B08E2A512F}"/>
          </ac:spMkLst>
        </pc:spChg>
        <pc:spChg chg="add del">
          <ac:chgData name="Daniel Kirubakaran" userId="051cfd980e88d1e2" providerId="LiveId" clId="{137E4971-B21B-423F-B2D0-0F89D1E25CF4}" dt="2024-09-02T10:51:48.261" v="135" actId="26606"/>
          <ac:spMkLst>
            <pc:docMk/>
            <pc:sldMk cId="1591567843" sldId="268"/>
            <ac:spMk id="42" creationId="{AB8C311F-7253-4AED-9701-7FC0708C41C7}"/>
          </ac:spMkLst>
        </pc:spChg>
        <pc:spChg chg="add del">
          <ac:chgData name="Daniel Kirubakaran" userId="051cfd980e88d1e2" providerId="LiveId" clId="{137E4971-B21B-423F-B2D0-0F89D1E25CF4}" dt="2024-09-02T10:51:48.261" v="135" actId="26606"/>
          <ac:spMkLst>
            <pc:docMk/>
            <pc:sldMk cId="1591567843" sldId="268"/>
            <ac:spMk id="43" creationId="{E2384209-CB15-4CDF-9D31-C44FD9A3F20D}"/>
          </ac:spMkLst>
        </pc:spChg>
        <pc:spChg chg="add del">
          <ac:chgData name="Daniel Kirubakaran" userId="051cfd980e88d1e2" providerId="LiveId" clId="{137E4971-B21B-423F-B2D0-0F89D1E25CF4}" dt="2024-09-02T10:51:48.261" v="135" actId="26606"/>
          <ac:spMkLst>
            <pc:docMk/>
            <pc:sldMk cId="1591567843" sldId="268"/>
            <ac:spMk id="44" creationId="{2633B3B5-CC90-43F0-8714-D31D1F3F0209}"/>
          </ac:spMkLst>
        </pc:spChg>
        <pc:spChg chg="add del">
          <ac:chgData name="Daniel Kirubakaran" userId="051cfd980e88d1e2" providerId="LiveId" clId="{137E4971-B21B-423F-B2D0-0F89D1E25CF4}" dt="2024-09-02T10:51:48.261" v="135" actId="26606"/>
          <ac:spMkLst>
            <pc:docMk/>
            <pc:sldMk cId="1591567843" sldId="268"/>
            <ac:spMk id="45" creationId="{A8D57A06-A426-446D-B02C-A2DC6B62E45E}"/>
          </ac:spMkLst>
        </pc:spChg>
        <pc:spChg chg="add del">
          <ac:chgData name="Daniel Kirubakaran" userId="051cfd980e88d1e2" providerId="LiveId" clId="{137E4971-B21B-423F-B2D0-0F89D1E25CF4}" dt="2024-09-02T10:51:56.365" v="137" actId="26606"/>
          <ac:spMkLst>
            <pc:docMk/>
            <pc:sldMk cId="1591567843" sldId="268"/>
            <ac:spMk id="47" creationId="{01D0AF59-99C3-4251-AB9A-C966C6AD4400}"/>
          </ac:spMkLst>
        </pc:spChg>
        <pc:spChg chg="add del">
          <ac:chgData name="Daniel Kirubakaran" userId="051cfd980e88d1e2" providerId="LiveId" clId="{137E4971-B21B-423F-B2D0-0F89D1E25CF4}" dt="2024-09-02T10:51:56.365" v="137" actId="26606"/>
          <ac:spMkLst>
            <pc:docMk/>
            <pc:sldMk cId="1591567843" sldId="268"/>
            <ac:spMk id="48" creationId="{1855405F-37A2-4869-9154-F8BE3BECE6C3}"/>
          </ac:spMkLst>
        </pc:spChg>
        <pc:spChg chg="add del">
          <ac:chgData name="Daniel Kirubakaran" userId="051cfd980e88d1e2" providerId="LiveId" clId="{137E4971-B21B-423F-B2D0-0F89D1E25CF4}" dt="2024-09-02T10:54:52.410" v="139" actId="26606"/>
          <ac:spMkLst>
            <pc:docMk/>
            <pc:sldMk cId="1591567843" sldId="268"/>
            <ac:spMk id="50" creationId="{8950AD4C-6AF3-49F8-94E1-DBCAFB39478B}"/>
          </ac:spMkLst>
        </pc:spChg>
        <pc:spChg chg="add del">
          <ac:chgData name="Daniel Kirubakaran" userId="051cfd980e88d1e2" providerId="LiveId" clId="{137E4971-B21B-423F-B2D0-0F89D1E25CF4}" dt="2024-09-02T10:54:52.410" v="139" actId="26606"/>
          <ac:spMkLst>
            <pc:docMk/>
            <pc:sldMk cId="1591567843" sldId="268"/>
            <ac:spMk id="51" creationId="{8DBEAE55-3EA1-41D7-A212-5F7D8986C1F2}"/>
          </ac:spMkLst>
        </pc:spChg>
        <pc:spChg chg="add del">
          <ac:chgData name="Daniel Kirubakaran" userId="051cfd980e88d1e2" providerId="LiveId" clId="{137E4971-B21B-423F-B2D0-0F89D1E25CF4}" dt="2024-09-02T10:54:52.410" v="139" actId="26606"/>
          <ac:spMkLst>
            <pc:docMk/>
            <pc:sldMk cId="1591567843" sldId="268"/>
            <ac:spMk id="52" creationId="{B1F9B6B4-B0C4-45C6-A086-901C960D03E7}"/>
          </ac:spMkLst>
        </pc:spChg>
        <pc:grpChg chg="add del">
          <ac:chgData name="Daniel Kirubakaran" userId="051cfd980e88d1e2" providerId="LiveId" clId="{137E4971-B21B-423F-B2D0-0F89D1E25CF4}" dt="2024-09-02T10:50:37.932" v="124" actId="26606"/>
          <ac:grpSpMkLst>
            <pc:docMk/>
            <pc:sldMk cId="1591567843" sldId="268"/>
            <ac:grpSpMk id="10" creationId="{DB88BD78-87E1-424D-B479-C37D8E41B12E}"/>
          </ac:grpSpMkLst>
        </pc:grpChg>
        <pc:grpChg chg="add del">
          <ac:chgData name="Daniel Kirubakaran" userId="051cfd980e88d1e2" providerId="LiveId" clId="{137E4971-B21B-423F-B2D0-0F89D1E25CF4}" dt="2024-09-02T10:51:33.037" v="129" actId="26606"/>
          <ac:grpSpMkLst>
            <pc:docMk/>
            <pc:sldMk cId="1591567843" sldId="268"/>
            <ac:grpSpMk id="26" creationId="{DB88BD78-87E1-424D-B479-C37D8E41B12E}"/>
          </ac:grpSpMkLst>
        </pc:grpChg>
        <pc:grpChg chg="add del">
          <ac:chgData name="Daniel Kirubakaran" userId="051cfd980e88d1e2" providerId="LiveId" clId="{137E4971-B21B-423F-B2D0-0F89D1E25CF4}" dt="2024-09-02T10:51:45.741" v="133" actId="26606"/>
          <ac:grpSpMkLst>
            <pc:docMk/>
            <pc:sldMk cId="1591567843" sldId="268"/>
            <ac:grpSpMk id="38" creationId="{DB88BD78-87E1-424D-B479-C37D8E41B12E}"/>
          </ac:grpSpMkLst>
        </pc:grpChg>
        <pc:picChg chg="add mod">
          <ac:chgData name="Daniel Kirubakaran" userId="051cfd980e88d1e2" providerId="LiveId" clId="{137E4971-B21B-423F-B2D0-0F89D1E25CF4}" dt="2024-09-02T10:54:54.884" v="144" actId="931"/>
          <ac:picMkLst>
            <pc:docMk/>
            <pc:sldMk cId="1591567843" sldId="268"/>
            <ac:picMk id="3" creationId="{50233EEF-F0EA-5DC0-35C7-BEC20AD2DA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0B0C-FA33-0983-B46E-B9F980B92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119E9-AA20-4D5A-7EAD-1D9AC585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636C-FC07-867C-53ED-69835569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2128-2692-0FFF-F762-505F0A83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0C9C-79A2-5DD8-D7C0-3F474A98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4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F703-A129-3EF7-4896-4F9D2C7D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A2523-F296-A846-CB57-45820FB0F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28D1-D55D-73FF-8C7E-B83B83A4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D8A6-0EBB-FA83-CC06-4D5B0DC5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6E90-0A5D-4CDE-06D8-B9FAF6CA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7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D58F3-8105-3B92-A198-1A3CED73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5F2DF-63DC-49B7-E5BE-F1ED49663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609B-A45A-D67F-ABE6-29F06849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E0B8-1B5B-FBAF-8D18-A943B263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70C-178F-EE9A-7589-05FD1FE6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4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FBF7-86D9-1AFA-6893-B9F8F664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BFA0-21C0-297F-9C1C-1AA5D3CD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132D-18FF-C0EF-4207-D25AF4D8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4F34-DD65-E6D5-9BB7-31ED74A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94D1-2B3C-53A6-1836-F1DE39BE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7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51FA-40FF-BDEE-2AEE-63CB95CC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A971-3F9D-D4C0-DAC6-4BA3BEC4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0DA7-22B4-012C-B42A-2FE1FCB4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7C2C-D57A-D20D-5477-2392A9F4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7E41-B979-0201-162D-427DBD1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5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13B8-3AC5-07B7-399D-30FF7D3D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60FF-8E4F-8F5D-5866-A2B63A175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FEC7E-0E4A-FFA6-4E70-39F1E1C06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0A7A-63D2-F492-93CE-58BFB45C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1CA6-FB49-8B40-42AB-196D88E2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EB464-C6DE-A556-0700-367F8339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948E-DF57-F073-11C1-F2F91F4E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CA72-6A24-E898-54C7-C82C4EEF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B3B5-D0A2-DBF9-1FE9-23509353E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D2D1B-51DA-9C86-11A7-6009BC726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66BB-9461-4C74-B3BE-0FEF8DCE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BB0D6-CF2A-8E4E-404A-A2B87092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22BE7-979F-B7A7-A999-0A861C74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3E223-20D8-3F3C-DFD5-F4A29661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6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D450-89F7-2053-2A1E-177BC061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831A1-A744-E997-7A81-E8757E2A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DBA18-478B-67F5-D03E-813D1C1D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6B23D-0233-2574-0C23-7B8B6FF3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08D1C-DB98-6BB4-C7BC-D46CCF3C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F63C1-33CF-B248-BA9E-D4737FC3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215C-3539-B40A-EAB6-030AB73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F5BC-5FE9-9F7B-E3FF-FCCEA87C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19B2-1D36-EC53-1EBA-FA050482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181C-139C-AD40-0174-17383CE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B13C8-3BF6-553A-CE05-97E09931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FB7E-450C-350C-43A5-F3FBD954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AA9B-CA59-BDE7-EA41-24900B7D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4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F450-4300-C17C-D263-73F3CC8D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EE9E7-2063-0AA4-1D7B-C9FEE7990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C90F4-8B43-3E05-4CAB-890EC622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65CDF-7F74-624A-7730-1EE8EF79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652EA-B40B-96F0-B81A-B05E13CF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62F40-4E87-CEED-27DF-A7E67359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BD14A-A35C-0C1B-4DDD-63A0C822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A5CF0-AF44-97AE-77DD-1C2A4F6A3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6518-C162-24CC-0693-761ABD78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ADB66-3196-439B-8818-C33039EF8AFB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B256-8D7F-04F8-AC30-79BD33953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E5D6-ACD4-DA24-3942-456C61F2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50BF3-03AF-4C54-8E8F-95BFB0F56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depressing-sadness-mice-rain-wallpaper-crgz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ixabay.com/en/man-depressed-hoodie-unhappy-sad-39034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ixabay.com/en/man-depressed-hoodie-unhappy-sad-39034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ixabay.com/en/man-depressed-hoodie-unhappy-sad-39034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ixabay.com/en/man-depressed-hoodie-unhappy-sad-39034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ixabay.com/en/man-depressed-hoodie-unhappy-sad-39034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erson with their hands on their face&#10;&#10;Description automatically generated">
            <a:extLst>
              <a:ext uri="{FF2B5EF4-FFF2-40B4-BE49-F238E27FC236}">
                <a16:creationId xmlns:a16="http://schemas.microsoft.com/office/drawing/2014/main" id="{19604987-27D2-D07C-BF74-46A8196C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137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0620-0B01-F957-CA1C-0BDFA8D30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Public Mental Health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Insights</a:t>
            </a:r>
            <a:endParaRPr lang="en-IN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35EB6-B55C-0A1A-231B-D6008C47F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878966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Dashboard about depression done using Power BI.</a:t>
            </a:r>
            <a:endParaRPr lang="en-IN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CFC5AE-B315-90E6-D006-A93D7EB1D35D}"/>
              </a:ext>
            </a:extLst>
          </p:cNvPr>
          <p:cNvSpPr txBox="1"/>
          <p:nvPr/>
        </p:nvSpPr>
        <p:spPr>
          <a:xfrm>
            <a:off x="6988629" y="5998029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Daniel </a:t>
            </a:r>
            <a:r>
              <a:rPr lang="en-US" dirty="0">
                <a:solidFill>
                  <a:schemeClr val="bg1"/>
                </a:solidFill>
              </a:rPr>
              <a:t>Kirubakaran P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3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8745AF10-BFB4-2D2C-A527-22FAD104B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6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in a black hoodie">
            <a:extLst>
              <a:ext uri="{FF2B5EF4-FFF2-40B4-BE49-F238E27FC236}">
                <a16:creationId xmlns:a16="http://schemas.microsoft.com/office/drawing/2014/main" id="{43A7A743-7D23-C4B7-34FA-FA1F37DD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104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954F0-CEF5-A560-9220-E3F7441DF853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>
                <a:effectLst/>
                <a:latin typeface="+mj-lt"/>
                <a:ea typeface="+mj-ea"/>
                <a:cs typeface="+mj-cs"/>
              </a:rPr>
              <a:t>Conclusion</a:t>
            </a:r>
            <a:r>
              <a:rPr lang="en-US" sz="4000" b="1">
                <a:effectLst/>
                <a:latin typeface="+mj-lt"/>
                <a:ea typeface="+mj-ea"/>
                <a:cs typeface="+mj-cs"/>
              </a:rPr>
              <a:t>:</a:t>
            </a:r>
            <a:endParaRPr lang="en-US" sz="4000"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BE5B9-E454-FF31-655B-89CB1659294D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The Public Health Insights Dashboard project will empower healthcare professionals and researchers with interactive and informative dashboards, facilitating data-driven decision-making and improving population health outcomes.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1724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3D2E3-9A39-8C20-EE12-378244463BEA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"Embrace health trends, address risk factors, and prioritize well-being for a joyful life amidst challenges."</a:t>
            </a:r>
          </a:p>
        </p:txBody>
      </p:sp>
      <p:pic>
        <p:nvPicPr>
          <p:cNvPr id="3" name="Picture 2" descr="A group of people smiling and waving&#10;&#10;Description automatically generated">
            <a:extLst>
              <a:ext uri="{FF2B5EF4-FFF2-40B4-BE49-F238E27FC236}">
                <a16:creationId xmlns:a16="http://schemas.microsoft.com/office/drawing/2014/main" id="{E6DB188A-E77A-B78B-1C6B-B06E1B17C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5" r="1350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20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black hoodie">
            <a:extLst>
              <a:ext uri="{FF2B5EF4-FFF2-40B4-BE49-F238E27FC236}">
                <a16:creationId xmlns:a16="http://schemas.microsoft.com/office/drawing/2014/main" id="{A481ACBC-6980-0CFB-117A-DFE9A625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104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85E0A-E3AB-0D81-6D51-9DCE665E651C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>
                <a:effectLst/>
                <a:latin typeface="+mj-lt"/>
                <a:ea typeface="+mj-ea"/>
                <a:cs typeface="+mj-cs"/>
              </a:rPr>
              <a:t>Executive Summary:</a:t>
            </a:r>
            <a:endParaRPr lang="en-US" sz="4000" u="sng"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4221-A40F-7ADC-91A7-30305AA818C2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Develop interactive dashboards using Tableau/Power BI to enhance data-driven decision-making for public health initiatives, focusing on population health, behavioural risk factors, and mental well-being.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376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in a black hoodie">
            <a:extLst>
              <a:ext uri="{FF2B5EF4-FFF2-40B4-BE49-F238E27FC236}">
                <a16:creationId xmlns:a16="http://schemas.microsoft.com/office/drawing/2014/main" id="{5DDA2300-A0C9-CDAF-A7E0-C44E3055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104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826A8-CAEF-A45D-DA6A-16FC5DE43BA2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>
                <a:effectLst/>
                <a:latin typeface="+mj-lt"/>
                <a:ea typeface="+mj-ea"/>
                <a:cs typeface="+mj-cs"/>
              </a:rPr>
              <a:t>Methodology:</a:t>
            </a:r>
            <a:endParaRPr lang="en-US" sz="4000" u="sng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43CB8-5F61-E842-29B8-8B3504CCF327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1. Data Integration: Combine demographic, behavioural, and health data from internal and external sources.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2. Dashboard Design: Collaborate with stakeholders to design visually appealing dashboards.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3. Interactivity: Implement drill-down features for detailed analysis.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2318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in a black hoodie">
            <a:extLst>
              <a:ext uri="{FF2B5EF4-FFF2-40B4-BE49-F238E27FC236}">
                <a16:creationId xmlns:a16="http://schemas.microsoft.com/office/drawing/2014/main" id="{9B5FE122-F76E-A974-2588-06E3CE0B2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104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507DD-6425-DB75-D587-C71E447294FB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>
                <a:effectLst/>
                <a:latin typeface="+mj-lt"/>
                <a:ea typeface="+mj-ea"/>
                <a:cs typeface="+mj-cs"/>
              </a:rPr>
              <a:t>Expected Outcomes: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899C7-CE07-9BCE-F05F-855C37B9672D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- Real-time insights into population health trends and risk factors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- Enhanced decision-making for public health initiatives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- Improved collaboration among healthcare professionals and researchers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4304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in a black hoodie">
            <a:extLst>
              <a:ext uri="{FF2B5EF4-FFF2-40B4-BE49-F238E27FC236}">
                <a16:creationId xmlns:a16="http://schemas.microsoft.com/office/drawing/2014/main" id="{0D3AB964-C5B0-D363-24D9-31439D5C0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104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80480-3F78-663C-B5B6-AE075750F3A0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b="1" u="sng">
                <a:effectLst/>
                <a:latin typeface="+mj-lt"/>
                <a:ea typeface="+mj-ea"/>
                <a:cs typeface="+mj-cs"/>
              </a:rPr>
              <a:t>Proposed Dashboards:</a:t>
            </a:r>
            <a:endParaRPr lang="en-US" sz="4000" u="sng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3A43E-DE8D-768A-2C6D-FD47CF909754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1. Population Overview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2. Behavioural Risk Factors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3. Mental Health and Well-being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4. Chronic Medical Conditions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5. Health Trends and Insights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9598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F5B7D04-6C14-5638-735B-54C98746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278AD884-B011-12EE-C7D6-B698C1A6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36E94F3F-3E0F-8D20-0C64-17EDC84F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B749C7-FFA5-ED7A-FDC0-7458E9790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7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Public Mental Health 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Kirubakaran</dc:creator>
  <cp:lastModifiedBy>Daniel Kirubakaran</cp:lastModifiedBy>
  <cp:revision>1</cp:revision>
  <dcterms:created xsi:type="dcterms:W3CDTF">2024-08-30T14:28:21Z</dcterms:created>
  <dcterms:modified xsi:type="dcterms:W3CDTF">2024-09-02T12:55:04Z</dcterms:modified>
</cp:coreProperties>
</file>