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72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3AF877-A6A0-4B1F-AEFB-57BF5A17BA1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DD38700-C9CA-4876-A226-E0D2CCADAC21}">
      <dgm:prSet/>
      <dgm:spPr/>
      <dgm:t>
        <a:bodyPr/>
        <a:lstStyle/>
        <a:p>
          <a:r>
            <a:rPr lang="en-US"/>
            <a:t>- Removed URLs, hashtags, mentions, punctuation, and stopwords.</a:t>
          </a:r>
        </a:p>
      </dgm:t>
    </dgm:pt>
    <dgm:pt modelId="{8F3B6103-4FBE-4270-8C5B-14D3A5767109}" type="parTrans" cxnId="{4EE0F522-9912-4E18-99C3-1205F05B4E2A}">
      <dgm:prSet/>
      <dgm:spPr/>
      <dgm:t>
        <a:bodyPr/>
        <a:lstStyle/>
        <a:p>
          <a:endParaRPr lang="en-US"/>
        </a:p>
      </dgm:t>
    </dgm:pt>
    <dgm:pt modelId="{FB8DAD71-1217-4053-A8AD-733646072677}" type="sibTrans" cxnId="{4EE0F522-9912-4E18-99C3-1205F05B4E2A}">
      <dgm:prSet/>
      <dgm:spPr/>
      <dgm:t>
        <a:bodyPr/>
        <a:lstStyle/>
        <a:p>
          <a:endParaRPr lang="en-US"/>
        </a:p>
      </dgm:t>
    </dgm:pt>
    <dgm:pt modelId="{1A16B007-BCE1-494D-AA95-FB7DD8576DC1}">
      <dgm:prSet/>
      <dgm:spPr/>
      <dgm:t>
        <a:bodyPr/>
        <a:lstStyle/>
        <a:p>
          <a:r>
            <a:rPr lang="en-US"/>
            <a:t>- Performed lemmatization to ensure word consistency.</a:t>
          </a:r>
        </a:p>
      </dgm:t>
    </dgm:pt>
    <dgm:pt modelId="{D1EB2CE2-8158-4A28-AC66-8223E5957E08}" type="parTrans" cxnId="{503BB49C-5D91-4BC3-9ECE-BC78C2269A68}">
      <dgm:prSet/>
      <dgm:spPr/>
      <dgm:t>
        <a:bodyPr/>
        <a:lstStyle/>
        <a:p>
          <a:endParaRPr lang="en-US"/>
        </a:p>
      </dgm:t>
    </dgm:pt>
    <dgm:pt modelId="{6BF24063-8203-47BF-860C-1D0C0793F94A}" type="sibTrans" cxnId="{503BB49C-5D91-4BC3-9ECE-BC78C2269A68}">
      <dgm:prSet/>
      <dgm:spPr/>
      <dgm:t>
        <a:bodyPr/>
        <a:lstStyle/>
        <a:p>
          <a:endParaRPr lang="en-US"/>
        </a:p>
      </dgm:t>
    </dgm:pt>
    <dgm:pt modelId="{5D05837D-2282-4513-BFFD-1D780DCBBC0F}" type="pres">
      <dgm:prSet presAssocID="{B73AF877-A6A0-4B1F-AEFB-57BF5A17BA17}" presName="root" presStyleCnt="0">
        <dgm:presLayoutVars>
          <dgm:dir/>
          <dgm:resizeHandles val="exact"/>
        </dgm:presLayoutVars>
      </dgm:prSet>
      <dgm:spPr/>
    </dgm:pt>
    <dgm:pt modelId="{D8BA4FD9-182F-478E-BFC2-5277035E1768}" type="pres">
      <dgm:prSet presAssocID="{2DD38700-C9CA-4876-A226-E0D2CCADAC21}" presName="compNode" presStyleCnt="0"/>
      <dgm:spPr/>
    </dgm:pt>
    <dgm:pt modelId="{7A0FF9D8-F38E-4492-A167-CA6901CC4A2D}" type="pres">
      <dgm:prSet presAssocID="{2DD38700-C9CA-4876-A226-E0D2CCADAC2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98DCC3A9-3049-4725-9BE0-6A4B6417122A}" type="pres">
      <dgm:prSet presAssocID="{2DD38700-C9CA-4876-A226-E0D2CCADAC21}" presName="spaceRect" presStyleCnt="0"/>
      <dgm:spPr/>
    </dgm:pt>
    <dgm:pt modelId="{CC0D57C5-0865-40A4-A250-4FFF1C75404F}" type="pres">
      <dgm:prSet presAssocID="{2DD38700-C9CA-4876-A226-E0D2CCADAC21}" presName="textRect" presStyleLbl="revTx" presStyleIdx="0" presStyleCnt="2">
        <dgm:presLayoutVars>
          <dgm:chMax val="1"/>
          <dgm:chPref val="1"/>
        </dgm:presLayoutVars>
      </dgm:prSet>
      <dgm:spPr/>
    </dgm:pt>
    <dgm:pt modelId="{6B704E4E-6D27-48AE-BA4E-395E5CF9651D}" type="pres">
      <dgm:prSet presAssocID="{FB8DAD71-1217-4053-A8AD-733646072677}" presName="sibTrans" presStyleCnt="0"/>
      <dgm:spPr/>
    </dgm:pt>
    <dgm:pt modelId="{EE53FEF9-941F-41FE-B1A4-88032638C61C}" type="pres">
      <dgm:prSet presAssocID="{1A16B007-BCE1-494D-AA95-FB7DD8576DC1}" presName="compNode" presStyleCnt="0"/>
      <dgm:spPr/>
    </dgm:pt>
    <dgm:pt modelId="{F75C833B-E818-4D9D-B9C1-20E35B824B2F}" type="pres">
      <dgm:prSet presAssocID="{1A16B007-BCE1-494D-AA95-FB7DD8576DC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FD4167F1-054F-4E1B-9824-620018F4F111}" type="pres">
      <dgm:prSet presAssocID="{1A16B007-BCE1-494D-AA95-FB7DD8576DC1}" presName="spaceRect" presStyleCnt="0"/>
      <dgm:spPr/>
    </dgm:pt>
    <dgm:pt modelId="{C90D6C55-26FE-419C-A8F8-3F9BEC27963F}" type="pres">
      <dgm:prSet presAssocID="{1A16B007-BCE1-494D-AA95-FB7DD8576DC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EE0F522-9912-4E18-99C3-1205F05B4E2A}" srcId="{B73AF877-A6A0-4B1F-AEFB-57BF5A17BA17}" destId="{2DD38700-C9CA-4876-A226-E0D2CCADAC21}" srcOrd="0" destOrd="0" parTransId="{8F3B6103-4FBE-4270-8C5B-14D3A5767109}" sibTransId="{FB8DAD71-1217-4053-A8AD-733646072677}"/>
    <dgm:cxn modelId="{A76E5533-F641-4E73-937B-FE0C6FB9DD3C}" type="presOf" srcId="{B73AF877-A6A0-4B1F-AEFB-57BF5A17BA17}" destId="{5D05837D-2282-4513-BFFD-1D780DCBBC0F}" srcOrd="0" destOrd="0" presId="urn:microsoft.com/office/officeart/2018/2/layout/IconLabelList"/>
    <dgm:cxn modelId="{C845B56E-6F82-4428-B1A5-7F11CDD66CD4}" type="presOf" srcId="{2DD38700-C9CA-4876-A226-E0D2CCADAC21}" destId="{CC0D57C5-0865-40A4-A250-4FFF1C75404F}" srcOrd="0" destOrd="0" presId="urn:microsoft.com/office/officeart/2018/2/layout/IconLabelList"/>
    <dgm:cxn modelId="{503BB49C-5D91-4BC3-9ECE-BC78C2269A68}" srcId="{B73AF877-A6A0-4B1F-AEFB-57BF5A17BA17}" destId="{1A16B007-BCE1-494D-AA95-FB7DD8576DC1}" srcOrd="1" destOrd="0" parTransId="{D1EB2CE2-8158-4A28-AC66-8223E5957E08}" sibTransId="{6BF24063-8203-47BF-860C-1D0C0793F94A}"/>
    <dgm:cxn modelId="{41612DA3-7537-4F15-8373-88B22F3E1421}" type="presOf" srcId="{1A16B007-BCE1-494D-AA95-FB7DD8576DC1}" destId="{C90D6C55-26FE-419C-A8F8-3F9BEC27963F}" srcOrd="0" destOrd="0" presId="urn:microsoft.com/office/officeart/2018/2/layout/IconLabelList"/>
    <dgm:cxn modelId="{0C86F8DF-29A9-4BF5-9F19-E4E737D9CE75}" type="presParOf" srcId="{5D05837D-2282-4513-BFFD-1D780DCBBC0F}" destId="{D8BA4FD9-182F-478E-BFC2-5277035E1768}" srcOrd="0" destOrd="0" presId="urn:microsoft.com/office/officeart/2018/2/layout/IconLabelList"/>
    <dgm:cxn modelId="{AE6BE874-3422-47CB-B429-3A7DC0609F43}" type="presParOf" srcId="{D8BA4FD9-182F-478E-BFC2-5277035E1768}" destId="{7A0FF9D8-F38E-4492-A167-CA6901CC4A2D}" srcOrd="0" destOrd="0" presId="urn:microsoft.com/office/officeart/2018/2/layout/IconLabelList"/>
    <dgm:cxn modelId="{A57B3498-9B55-4423-A18B-DF45B19D29FA}" type="presParOf" srcId="{D8BA4FD9-182F-478E-BFC2-5277035E1768}" destId="{98DCC3A9-3049-4725-9BE0-6A4B6417122A}" srcOrd="1" destOrd="0" presId="urn:microsoft.com/office/officeart/2018/2/layout/IconLabelList"/>
    <dgm:cxn modelId="{0DFA6DD4-6170-43DC-AE3C-A4E8AB62D52C}" type="presParOf" srcId="{D8BA4FD9-182F-478E-BFC2-5277035E1768}" destId="{CC0D57C5-0865-40A4-A250-4FFF1C75404F}" srcOrd="2" destOrd="0" presId="urn:microsoft.com/office/officeart/2018/2/layout/IconLabelList"/>
    <dgm:cxn modelId="{35CE5C99-1B7B-46E9-A963-8FCED15BFC95}" type="presParOf" srcId="{5D05837D-2282-4513-BFFD-1D780DCBBC0F}" destId="{6B704E4E-6D27-48AE-BA4E-395E5CF9651D}" srcOrd="1" destOrd="0" presId="urn:microsoft.com/office/officeart/2018/2/layout/IconLabelList"/>
    <dgm:cxn modelId="{C1F196CD-3758-4CB2-A04B-9E11EC0A3900}" type="presParOf" srcId="{5D05837D-2282-4513-BFFD-1D780DCBBC0F}" destId="{EE53FEF9-941F-41FE-B1A4-88032638C61C}" srcOrd="2" destOrd="0" presId="urn:microsoft.com/office/officeart/2018/2/layout/IconLabelList"/>
    <dgm:cxn modelId="{F0B22B7E-2D6F-4120-912E-ECEAC0C078D0}" type="presParOf" srcId="{EE53FEF9-941F-41FE-B1A4-88032638C61C}" destId="{F75C833B-E818-4D9D-B9C1-20E35B824B2F}" srcOrd="0" destOrd="0" presId="urn:microsoft.com/office/officeart/2018/2/layout/IconLabelList"/>
    <dgm:cxn modelId="{C9F49085-A05C-4C2C-B50D-555640D4666B}" type="presParOf" srcId="{EE53FEF9-941F-41FE-B1A4-88032638C61C}" destId="{FD4167F1-054F-4E1B-9824-620018F4F111}" srcOrd="1" destOrd="0" presId="urn:microsoft.com/office/officeart/2018/2/layout/IconLabelList"/>
    <dgm:cxn modelId="{1ED76FC0-3B25-4693-9A86-44789EB62143}" type="presParOf" srcId="{EE53FEF9-941F-41FE-B1A4-88032638C61C}" destId="{C90D6C55-26FE-419C-A8F8-3F9BEC27963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77D17A-414A-4F94-B74E-8B2F2F72CC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FE695A9-6378-45B2-9D21-1AEA81B96637}">
      <dgm:prSet/>
      <dgm:spPr/>
      <dgm:t>
        <a:bodyPr/>
        <a:lstStyle/>
        <a:p>
          <a:r>
            <a:rPr lang="en-US"/>
            <a:t>- Tokenized and normalized text data.</a:t>
          </a:r>
        </a:p>
      </dgm:t>
    </dgm:pt>
    <dgm:pt modelId="{733B1E18-1F6F-4A8D-AAE1-C4C64A27F60C}" type="parTrans" cxnId="{C553F4AF-C201-4A46-880F-8F6F489AB7C7}">
      <dgm:prSet/>
      <dgm:spPr/>
      <dgm:t>
        <a:bodyPr/>
        <a:lstStyle/>
        <a:p>
          <a:endParaRPr lang="en-US"/>
        </a:p>
      </dgm:t>
    </dgm:pt>
    <dgm:pt modelId="{87C1AF53-B93A-4B68-9DF8-3B2A632DC176}" type="sibTrans" cxnId="{C553F4AF-C201-4A46-880F-8F6F489AB7C7}">
      <dgm:prSet/>
      <dgm:spPr/>
      <dgm:t>
        <a:bodyPr/>
        <a:lstStyle/>
        <a:p>
          <a:endParaRPr lang="en-US"/>
        </a:p>
      </dgm:t>
    </dgm:pt>
    <dgm:pt modelId="{E39A81E5-771A-45F4-986C-49179F8F83D6}">
      <dgm:prSet/>
      <dgm:spPr/>
      <dgm:t>
        <a:bodyPr/>
        <a:lstStyle/>
        <a:p>
          <a:r>
            <a:rPr lang="en-US"/>
            <a:t>- Analyzed top word frequencies using NLTK.</a:t>
          </a:r>
        </a:p>
      </dgm:t>
    </dgm:pt>
    <dgm:pt modelId="{CAA5E5C5-9596-476C-8595-D8DD5FC38544}" type="parTrans" cxnId="{7B2AAF7B-EE09-4E83-84CB-2EAF2BA9F9B9}">
      <dgm:prSet/>
      <dgm:spPr/>
      <dgm:t>
        <a:bodyPr/>
        <a:lstStyle/>
        <a:p>
          <a:endParaRPr lang="en-US"/>
        </a:p>
      </dgm:t>
    </dgm:pt>
    <dgm:pt modelId="{570F64BA-51FC-4334-9EB1-4F7D818F4E28}" type="sibTrans" cxnId="{7B2AAF7B-EE09-4E83-84CB-2EAF2BA9F9B9}">
      <dgm:prSet/>
      <dgm:spPr/>
      <dgm:t>
        <a:bodyPr/>
        <a:lstStyle/>
        <a:p>
          <a:endParaRPr lang="en-US"/>
        </a:p>
      </dgm:t>
    </dgm:pt>
    <dgm:pt modelId="{DEDF4E5C-09A3-486D-A797-53E3E172B973}">
      <dgm:prSet/>
      <dgm:spPr/>
      <dgm:t>
        <a:bodyPr/>
        <a:lstStyle/>
        <a:p>
          <a:r>
            <a:rPr lang="en-US"/>
            <a:t>- Plotted frequency distributions for insights.</a:t>
          </a:r>
        </a:p>
      </dgm:t>
    </dgm:pt>
    <dgm:pt modelId="{A308326E-4D77-4F09-B40F-EA9E09C49BDD}" type="parTrans" cxnId="{E8716CD9-31C9-4190-8FCD-DE4FC7D1EBF6}">
      <dgm:prSet/>
      <dgm:spPr/>
      <dgm:t>
        <a:bodyPr/>
        <a:lstStyle/>
        <a:p>
          <a:endParaRPr lang="en-US"/>
        </a:p>
      </dgm:t>
    </dgm:pt>
    <dgm:pt modelId="{70F76402-12C9-4D73-A11F-34C810DC3A35}" type="sibTrans" cxnId="{E8716CD9-31C9-4190-8FCD-DE4FC7D1EBF6}">
      <dgm:prSet/>
      <dgm:spPr/>
      <dgm:t>
        <a:bodyPr/>
        <a:lstStyle/>
        <a:p>
          <a:endParaRPr lang="en-US"/>
        </a:p>
      </dgm:t>
    </dgm:pt>
    <dgm:pt modelId="{4F2CF018-4F52-4475-8C46-0FAEB7067E95}" type="pres">
      <dgm:prSet presAssocID="{0C77D17A-414A-4F94-B74E-8B2F2F72CC8D}" presName="root" presStyleCnt="0">
        <dgm:presLayoutVars>
          <dgm:dir/>
          <dgm:resizeHandles val="exact"/>
        </dgm:presLayoutVars>
      </dgm:prSet>
      <dgm:spPr/>
    </dgm:pt>
    <dgm:pt modelId="{626D3BD5-E2DF-4448-AED2-86E0D494EA0F}" type="pres">
      <dgm:prSet presAssocID="{EFE695A9-6378-45B2-9D21-1AEA81B96637}" presName="compNode" presStyleCnt="0"/>
      <dgm:spPr/>
    </dgm:pt>
    <dgm:pt modelId="{E527AFD2-9105-4BC9-820D-524FC07D04BC}" type="pres">
      <dgm:prSet presAssocID="{EFE695A9-6378-45B2-9D21-1AEA81B966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C8147345-9BB2-4770-AC45-71A8E5A9550A}" type="pres">
      <dgm:prSet presAssocID="{EFE695A9-6378-45B2-9D21-1AEA81B96637}" presName="spaceRect" presStyleCnt="0"/>
      <dgm:spPr/>
    </dgm:pt>
    <dgm:pt modelId="{BC838C07-A53E-4F90-AC5D-D3326F8AB22E}" type="pres">
      <dgm:prSet presAssocID="{EFE695A9-6378-45B2-9D21-1AEA81B96637}" presName="textRect" presStyleLbl="revTx" presStyleIdx="0" presStyleCnt="3">
        <dgm:presLayoutVars>
          <dgm:chMax val="1"/>
          <dgm:chPref val="1"/>
        </dgm:presLayoutVars>
      </dgm:prSet>
      <dgm:spPr/>
    </dgm:pt>
    <dgm:pt modelId="{27423464-82E4-41B4-AEA8-EE67FC829A1F}" type="pres">
      <dgm:prSet presAssocID="{87C1AF53-B93A-4B68-9DF8-3B2A632DC176}" presName="sibTrans" presStyleCnt="0"/>
      <dgm:spPr/>
    </dgm:pt>
    <dgm:pt modelId="{05B87E30-A85E-47AB-92E3-F174B89BCCD3}" type="pres">
      <dgm:prSet presAssocID="{E39A81E5-771A-45F4-986C-49179F8F83D6}" presName="compNode" presStyleCnt="0"/>
      <dgm:spPr/>
    </dgm:pt>
    <dgm:pt modelId="{ABC568B2-B36C-4AEF-B65A-C09E82F5B737}" type="pres">
      <dgm:prSet presAssocID="{E39A81E5-771A-45F4-986C-49179F8F83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A41B82F-763F-47F3-B4FA-8781B5B9B40F}" type="pres">
      <dgm:prSet presAssocID="{E39A81E5-771A-45F4-986C-49179F8F83D6}" presName="spaceRect" presStyleCnt="0"/>
      <dgm:spPr/>
    </dgm:pt>
    <dgm:pt modelId="{B080A965-B80A-4341-BCF8-8FEE2C43E1BD}" type="pres">
      <dgm:prSet presAssocID="{E39A81E5-771A-45F4-986C-49179F8F83D6}" presName="textRect" presStyleLbl="revTx" presStyleIdx="1" presStyleCnt="3">
        <dgm:presLayoutVars>
          <dgm:chMax val="1"/>
          <dgm:chPref val="1"/>
        </dgm:presLayoutVars>
      </dgm:prSet>
      <dgm:spPr/>
    </dgm:pt>
    <dgm:pt modelId="{285D05AC-84DA-4818-9F01-2726241D5A67}" type="pres">
      <dgm:prSet presAssocID="{570F64BA-51FC-4334-9EB1-4F7D818F4E28}" presName="sibTrans" presStyleCnt="0"/>
      <dgm:spPr/>
    </dgm:pt>
    <dgm:pt modelId="{CDA4B1C3-2F70-477B-A2C6-BEDF66E50A6A}" type="pres">
      <dgm:prSet presAssocID="{DEDF4E5C-09A3-486D-A797-53E3E172B973}" presName="compNode" presStyleCnt="0"/>
      <dgm:spPr/>
    </dgm:pt>
    <dgm:pt modelId="{F9A7FC93-3942-48C0-8A46-D4C8FDE9EB27}" type="pres">
      <dgm:prSet presAssocID="{DEDF4E5C-09A3-486D-A797-53E3E172B97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F8E047BC-F1D4-4CED-8D36-3C983AE74992}" type="pres">
      <dgm:prSet presAssocID="{DEDF4E5C-09A3-486D-A797-53E3E172B973}" presName="spaceRect" presStyleCnt="0"/>
      <dgm:spPr/>
    </dgm:pt>
    <dgm:pt modelId="{AB2002F3-8D0E-4F1C-9E14-62C98DC647A5}" type="pres">
      <dgm:prSet presAssocID="{DEDF4E5C-09A3-486D-A797-53E3E172B97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DCDF116-732D-483C-9FF5-4F4956603FE9}" type="presOf" srcId="{E39A81E5-771A-45F4-986C-49179F8F83D6}" destId="{B080A965-B80A-4341-BCF8-8FEE2C43E1BD}" srcOrd="0" destOrd="0" presId="urn:microsoft.com/office/officeart/2018/2/layout/IconLabelList"/>
    <dgm:cxn modelId="{2970E651-F7FA-48BA-ABB3-C4B63D471CAF}" type="presOf" srcId="{DEDF4E5C-09A3-486D-A797-53E3E172B973}" destId="{AB2002F3-8D0E-4F1C-9E14-62C98DC647A5}" srcOrd="0" destOrd="0" presId="urn:microsoft.com/office/officeart/2018/2/layout/IconLabelList"/>
    <dgm:cxn modelId="{7B2AAF7B-EE09-4E83-84CB-2EAF2BA9F9B9}" srcId="{0C77D17A-414A-4F94-B74E-8B2F2F72CC8D}" destId="{E39A81E5-771A-45F4-986C-49179F8F83D6}" srcOrd="1" destOrd="0" parTransId="{CAA5E5C5-9596-476C-8595-D8DD5FC38544}" sibTransId="{570F64BA-51FC-4334-9EB1-4F7D818F4E28}"/>
    <dgm:cxn modelId="{C553F4AF-C201-4A46-880F-8F6F489AB7C7}" srcId="{0C77D17A-414A-4F94-B74E-8B2F2F72CC8D}" destId="{EFE695A9-6378-45B2-9D21-1AEA81B96637}" srcOrd="0" destOrd="0" parTransId="{733B1E18-1F6F-4A8D-AAE1-C4C64A27F60C}" sibTransId="{87C1AF53-B93A-4B68-9DF8-3B2A632DC176}"/>
    <dgm:cxn modelId="{76C338D1-371F-4AF2-A158-F785FCF70716}" type="presOf" srcId="{EFE695A9-6378-45B2-9D21-1AEA81B96637}" destId="{BC838C07-A53E-4F90-AC5D-D3326F8AB22E}" srcOrd="0" destOrd="0" presId="urn:microsoft.com/office/officeart/2018/2/layout/IconLabelList"/>
    <dgm:cxn modelId="{E8716CD9-31C9-4190-8FCD-DE4FC7D1EBF6}" srcId="{0C77D17A-414A-4F94-B74E-8B2F2F72CC8D}" destId="{DEDF4E5C-09A3-486D-A797-53E3E172B973}" srcOrd="2" destOrd="0" parTransId="{A308326E-4D77-4F09-B40F-EA9E09C49BDD}" sibTransId="{70F76402-12C9-4D73-A11F-34C810DC3A35}"/>
    <dgm:cxn modelId="{6CFD30E4-DB98-403A-8D03-49FFD4481589}" type="presOf" srcId="{0C77D17A-414A-4F94-B74E-8B2F2F72CC8D}" destId="{4F2CF018-4F52-4475-8C46-0FAEB7067E95}" srcOrd="0" destOrd="0" presId="urn:microsoft.com/office/officeart/2018/2/layout/IconLabelList"/>
    <dgm:cxn modelId="{D15FA58F-D308-4A07-9EF5-11CA2A99D8CF}" type="presParOf" srcId="{4F2CF018-4F52-4475-8C46-0FAEB7067E95}" destId="{626D3BD5-E2DF-4448-AED2-86E0D494EA0F}" srcOrd="0" destOrd="0" presId="urn:microsoft.com/office/officeart/2018/2/layout/IconLabelList"/>
    <dgm:cxn modelId="{6DA89A6A-605B-4BD9-AB77-28F5C20EA06A}" type="presParOf" srcId="{626D3BD5-E2DF-4448-AED2-86E0D494EA0F}" destId="{E527AFD2-9105-4BC9-820D-524FC07D04BC}" srcOrd="0" destOrd="0" presId="urn:microsoft.com/office/officeart/2018/2/layout/IconLabelList"/>
    <dgm:cxn modelId="{D2478498-4885-4389-BC3C-C0633C38346C}" type="presParOf" srcId="{626D3BD5-E2DF-4448-AED2-86E0D494EA0F}" destId="{C8147345-9BB2-4770-AC45-71A8E5A9550A}" srcOrd="1" destOrd="0" presId="urn:microsoft.com/office/officeart/2018/2/layout/IconLabelList"/>
    <dgm:cxn modelId="{9AC31C5A-B90B-42BD-B3A1-9B25B2B58112}" type="presParOf" srcId="{626D3BD5-E2DF-4448-AED2-86E0D494EA0F}" destId="{BC838C07-A53E-4F90-AC5D-D3326F8AB22E}" srcOrd="2" destOrd="0" presId="urn:microsoft.com/office/officeart/2018/2/layout/IconLabelList"/>
    <dgm:cxn modelId="{D78DC0BC-8B29-4C7B-9AAD-C194EA501392}" type="presParOf" srcId="{4F2CF018-4F52-4475-8C46-0FAEB7067E95}" destId="{27423464-82E4-41B4-AEA8-EE67FC829A1F}" srcOrd="1" destOrd="0" presId="urn:microsoft.com/office/officeart/2018/2/layout/IconLabelList"/>
    <dgm:cxn modelId="{D87C5907-7CBF-46CC-91B2-41BB0D398478}" type="presParOf" srcId="{4F2CF018-4F52-4475-8C46-0FAEB7067E95}" destId="{05B87E30-A85E-47AB-92E3-F174B89BCCD3}" srcOrd="2" destOrd="0" presId="urn:microsoft.com/office/officeart/2018/2/layout/IconLabelList"/>
    <dgm:cxn modelId="{C3B4F3EE-E75C-4EF3-A9BC-4BA1E66B5B5D}" type="presParOf" srcId="{05B87E30-A85E-47AB-92E3-F174B89BCCD3}" destId="{ABC568B2-B36C-4AEF-B65A-C09E82F5B737}" srcOrd="0" destOrd="0" presId="urn:microsoft.com/office/officeart/2018/2/layout/IconLabelList"/>
    <dgm:cxn modelId="{AD0215DB-6FB7-4206-89AB-2459F1747F68}" type="presParOf" srcId="{05B87E30-A85E-47AB-92E3-F174B89BCCD3}" destId="{1A41B82F-763F-47F3-B4FA-8781B5B9B40F}" srcOrd="1" destOrd="0" presId="urn:microsoft.com/office/officeart/2018/2/layout/IconLabelList"/>
    <dgm:cxn modelId="{89165AA4-797A-4E53-92A7-3C4A8EFF4C18}" type="presParOf" srcId="{05B87E30-A85E-47AB-92E3-F174B89BCCD3}" destId="{B080A965-B80A-4341-BCF8-8FEE2C43E1BD}" srcOrd="2" destOrd="0" presId="urn:microsoft.com/office/officeart/2018/2/layout/IconLabelList"/>
    <dgm:cxn modelId="{EEA402EF-5F60-4790-9230-03426930595C}" type="presParOf" srcId="{4F2CF018-4F52-4475-8C46-0FAEB7067E95}" destId="{285D05AC-84DA-4818-9F01-2726241D5A67}" srcOrd="3" destOrd="0" presId="urn:microsoft.com/office/officeart/2018/2/layout/IconLabelList"/>
    <dgm:cxn modelId="{FF1E08B5-3A96-4DBC-867F-1A2178716812}" type="presParOf" srcId="{4F2CF018-4F52-4475-8C46-0FAEB7067E95}" destId="{CDA4B1C3-2F70-477B-A2C6-BEDF66E50A6A}" srcOrd="4" destOrd="0" presId="urn:microsoft.com/office/officeart/2018/2/layout/IconLabelList"/>
    <dgm:cxn modelId="{28C08D17-4863-4BA6-A93C-431D6AC4D3E1}" type="presParOf" srcId="{CDA4B1C3-2F70-477B-A2C6-BEDF66E50A6A}" destId="{F9A7FC93-3942-48C0-8A46-D4C8FDE9EB27}" srcOrd="0" destOrd="0" presId="urn:microsoft.com/office/officeart/2018/2/layout/IconLabelList"/>
    <dgm:cxn modelId="{5B5D1E7D-5AF0-4E14-9392-10CF62E4C0EF}" type="presParOf" srcId="{CDA4B1C3-2F70-477B-A2C6-BEDF66E50A6A}" destId="{F8E047BC-F1D4-4CED-8D36-3C983AE74992}" srcOrd="1" destOrd="0" presId="urn:microsoft.com/office/officeart/2018/2/layout/IconLabelList"/>
    <dgm:cxn modelId="{35B66729-ACFF-40BC-8128-005405066DB0}" type="presParOf" srcId="{CDA4B1C3-2F70-477B-A2C6-BEDF66E50A6A}" destId="{AB2002F3-8D0E-4F1C-9E14-62C98DC647A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E61D58-589F-4946-928B-D726A05617F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6828C3-696D-49D4-9D79-0DF1A00A9038}">
      <dgm:prSet/>
      <dgm:spPr/>
      <dgm:t>
        <a:bodyPr/>
        <a:lstStyle/>
        <a:p>
          <a:r>
            <a:rPr lang="en-US"/>
            <a:t>- Visualized common words in resumes using WordCloud.</a:t>
          </a:r>
        </a:p>
      </dgm:t>
    </dgm:pt>
    <dgm:pt modelId="{0E837EFD-F141-40CC-A028-D9337A02BDD8}" type="parTrans" cxnId="{11EE62AE-8E44-4867-9386-F08D6A2CC85D}">
      <dgm:prSet/>
      <dgm:spPr/>
      <dgm:t>
        <a:bodyPr/>
        <a:lstStyle/>
        <a:p>
          <a:endParaRPr lang="en-US"/>
        </a:p>
      </dgm:t>
    </dgm:pt>
    <dgm:pt modelId="{AA015C1E-44A5-4CE3-9D18-A89BB9C5C28D}" type="sibTrans" cxnId="{11EE62AE-8E44-4867-9386-F08D6A2CC85D}">
      <dgm:prSet/>
      <dgm:spPr/>
      <dgm:t>
        <a:bodyPr/>
        <a:lstStyle/>
        <a:p>
          <a:endParaRPr lang="en-US"/>
        </a:p>
      </dgm:t>
    </dgm:pt>
    <dgm:pt modelId="{036C99C7-503E-4DF5-9DAD-C1907DAD9C84}">
      <dgm:prSet/>
      <dgm:spPr/>
      <dgm:t>
        <a:bodyPr/>
        <a:lstStyle/>
        <a:p>
          <a:r>
            <a:rPr lang="en-US"/>
            <a:t>- Generated visualizations for the top 100 and 200 words.</a:t>
          </a:r>
        </a:p>
      </dgm:t>
    </dgm:pt>
    <dgm:pt modelId="{01D8389E-4DA8-45C2-A339-3BD508447843}" type="parTrans" cxnId="{F7498C25-8E63-4AA1-8D69-D93AD143CB69}">
      <dgm:prSet/>
      <dgm:spPr/>
      <dgm:t>
        <a:bodyPr/>
        <a:lstStyle/>
        <a:p>
          <a:endParaRPr lang="en-US"/>
        </a:p>
      </dgm:t>
    </dgm:pt>
    <dgm:pt modelId="{894F4E1E-A639-463D-BFE3-E40E2332CA05}" type="sibTrans" cxnId="{F7498C25-8E63-4AA1-8D69-D93AD143CB69}">
      <dgm:prSet/>
      <dgm:spPr/>
      <dgm:t>
        <a:bodyPr/>
        <a:lstStyle/>
        <a:p>
          <a:endParaRPr lang="en-US"/>
        </a:p>
      </dgm:t>
    </dgm:pt>
    <dgm:pt modelId="{464963F9-C362-4129-BA89-2D9E5B402A7A}" type="pres">
      <dgm:prSet presAssocID="{D7E61D58-589F-4946-928B-D726A05617F3}" presName="root" presStyleCnt="0">
        <dgm:presLayoutVars>
          <dgm:dir/>
          <dgm:resizeHandles val="exact"/>
        </dgm:presLayoutVars>
      </dgm:prSet>
      <dgm:spPr/>
    </dgm:pt>
    <dgm:pt modelId="{FC672BEE-A53C-4C19-A618-8924B06E6C0F}" type="pres">
      <dgm:prSet presAssocID="{5D6828C3-696D-49D4-9D79-0DF1A00A9038}" presName="compNode" presStyleCnt="0"/>
      <dgm:spPr/>
    </dgm:pt>
    <dgm:pt modelId="{7A6D8167-0F0F-4B2A-99D3-DE502F06AF11}" type="pres">
      <dgm:prSet presAssocID="{5D6828C3-696D-49D4-9D79-0DF1A00A903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3FA0F3A-0B70-4CB9-A1CD-537EB6BD394F}" type="pres">
      <dgm:prSet presAssocID="{5D6828C3-696D-49D4-9D79-0DF1A00A9038}" presName="spaceRect" presStyleCnt="0"/>
      <dgm:spPr/>
    </dgm:pt>
    <dgm:pt modelId="{4DF53D54-BB86-46D7-AB29-D83B9B284080}" type="pres">
      <dgm:prSet presAssocID="{5D6828C3-696D-49D4-9D79-0DF1A00A9038}" presName="textRect" presStyleLbl="revTx" presStyleIdx="0" presStyleCnt="2">
        <dgm:presLayoutVars>
          <dgm:chMax val="1"/>
          <dgm:chPref val="1"/>
        </dgm:presLayoutVars>
      </dgm:prSet>
      <dgm:spPr/>
    </dgm:pt>
    <dgm:pt modelId="{C914C0AF-1BF3-4789-AEFF-61B3150AB589}" type="pres">
      <dgm:prSet presAssocID="{AA015C1E-44A5-4CE3-9D18-A89BB9C5C28D}" presName="sibTrans" presStyleCnt="0"/>
      <dgm:spPr/>
    </dgm:pt>
    <dgm:pt modelId="{D56E4AEC-C7C5-498F-A7F3-FEAC1FF906BC}" type="pres">
      <dgm:prSet presAssocID="{036C99C7-503E-4DF5-9DAD-C1907DAD9C84}" presName="compNode" presStyleCnt="0"/>
      <dgm:spPr/>
    </dgm:pt>
    <dgm:pt modelId="{DCD6E8D1-D8E2-41F5-9C43-F91D7D8A1641}" type="pres">
      <dgm:prSet presAssocID="{036C99C7-503E-4DF5-9DAD-C1907DAD9C8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gloo"/>
        </a:ext>
      </dgm:extLst>
    </dgm:pt>
    <dgm:pt modelId="{21A6B86A-00F0-4D66-B238-405858FCC314}" type="pres">
      <dgm:prSet presAssocID="{036C99C7-503E-4DF5-9DAD-C1907DAD9C84}" presName="spaceRect" presStyleCnt="0"/>
      <dgm:spPr/>
    </dgm:pt>
    <dgm:pt modelId="{C374D8C2-31D7-410D-8671-A5E7FF7F0A5A}" type="pres">
      <dgm:prSet presAssocID="{036C99C7-503E-4DF5-9DAD-C1907DAD9C8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7498C25-8E63-4AA1-8D69-D93AD143CB69}" srcId="{D7E61D58-589F-4946-928B-D726A05617F3}" destId="{036C99C7-503E-4DF5-9DAD-C1907DAD9C84}" srcOrd="1" destOrd="0" parTransId="{01D8389E-4DA8-45C2-A339-3BD508447843}" sibTransId="{894F4E1E-A639-463D-BFE3-E40E2332CA05}"/>
    <dgm:cxn modelId="{163B204D-D194-40C3-A271-1FD576D40D0F}" type="presOf" srcId="{5D6828C3-696D-49D4-9D79-0DF1A00A9038}" destId="{4DF53D54-BB86-46D7-AB29-D83B9B284080}" srcOrd="0" destOrd="0" presId="urn:microsoft.com/office/officeart/2018/2/layout/IconLabelList"/>
    <dgm:cxn modelId="{D7562A58-E057-49A6-8A6B-E2C32A16C307}" type="presOf" srcId="{036C99C7-503E-4DF5-9DAD-C1907DAD9C84}" destId="{C374D8C2-31D7-410D-8671-A5E7FF7F0A5A}" srcOrd="0" destOrd="0" presId="urn:microsoft.com/office/officeart/2018/2/layout/IconLabelList"/>
    <dgm:cxn modelId="{798501A7-70F3-46B5-810A-4D4EFC8378E1}" type="presOf" srcId="{D7E61D58-589F-4946-928B-D726A05617F3}" destId="{464963F9-C362-4129-BA89-2D9E5B402A7A}" srcOrd="0" destOrd="0" presId="urn:microsoft.com/office/officeart/2018/2/layout/IconLabelList"/>
    <dgm:cxn modelId="{11EE62AE-8E44-4867-9386-F08D6A2CC85D}" srcId="{D7E61D58-589F-4946-928B-D726A05617F3}" destId="{5D6828C3-696D-49D4-9D79-0DF1A00A9038}" srcOrd="0" destOrd="0" parTransId="{0E837EFD-F141-40CC-A028-D9337A02BDD8}" sibTransId="{AA015C1E-44A5-4CE3-9D18-A89BB9C5C28D}"/>
    <dgm:cxn modelId="{E4979BF8-0FA0-4BB9-99BE-E76227D37A4E}" type="presParOf" srcId="{464963F9-C362-4129-BA89-2D9E5B402A7A}" destId="{FC672BEE-A53C-4C19-A618-8924B06E6C0F}" srcOrd="0" destOrd="0" presId="urn:microsoft.com/office/officeart/2018/2/layout/IconLabelList"/>
    <dgm:cxn modelId="{AA3218DC-1722-4082-93F7-8F40C7A11775}" type="presParOf" srcId="{FC672BEE-A53C-4C19-A618-8924B06E6C0F}" destId="{7A6D8167-0F0F-4B2A-99D3-DE502F06AF11}" srcOrd="0" destOrd="0" presId="urn:microsoft.com/office/officeart/2018/2/layout/IconLabelList"/>
    <dgm:cxn modelId="{119CA38F-1293-4F4D-A7EA-25C3FE2D1D42}" type="presParOf" srcId="{FC672BEE-A53C-4C19-A618-8924B06E6C0F}" destId="{23FA0F3A-0B70-4CB9-A1CD-537EB6BD394F}" srcOrd="1" destOrd="0" presId="urn:microsoft.com/office/officeart/2018/2/layout/IconLabelList"/>
    <dgm:cxn modelId="{DD87856B-5C6A-45D4-BC89-2432F6074D2C}" type="presParOf" srcId="{FC672BEE-A53C-4C19-A618-8924B06E6C0F}" destId="{4DF53D54-BB86-46D7-AB29-D83B9B284080}" srcOrd="2" destOrd="0" presId="urn:microsoft.com/office/officeart/2018/2/layout/IconLabelList"/>
    <dgm:cxn modelId="{25FF18CA-7CB0-4777-8955-9D068F0FFC07}" type="presParOf" srcId="{464963F9-C362-4129-BA89-2D9E5B402A7A}" destId="{C914C0AF-1BF3-4789-AEFF-61B3150AB589}" srcOrd="1" destOrd="0" presId="urn:microsoft.com/office/officeart/2018/2/layout/IconLabelList"/>
    <dgm:cxn modelId="{C95E9BB0-A801-457C-B4E9-601A2FD7818B}" type="presParOf" srcId="{464963F9-C362-4129-BA89-2D9E5B402A7A}" destId="{D56E4AEC-C7C5-498F-A7F3-FEAC1FF906BC}" srcOrd="2" destOrd="0" presId="urn:microsoft.com/office/officeart/2018/2/layout/IconLabelList"/>
    <dgm:cxn modelId="{00E55C50-13BB-4073-97F4-380B05B292C0}" type="presParOf" srcId="{D56E4AEC-C7C5-498F-A7F3-FEAC1FF906BC}" destId="{DCD6E8D1-D8E2-41F5-9C43-F91D7D8A1641}" srcOrd="0" destOrd="0" presId="urn:microsoft.com/office/officeart/2018/2/layout/IconLabelList"/>
    <dgm:cxn modelId="{7D91F8A0-8410-4241-8A28-7B246DEF37C5}" type="presParOf" srcId="{D56E4AEC-C7C5-498F-A7F3-FEAC1FF906BC}" destId="{21A6B86A-00F0-4D66-B238-405858FCC314}" srcOrd="1" destOrd="0" presId="urn:microsoft.com/office/officeart/2018/2/layout/IconLabelList"/>
    <dgm:cxn modelId="{BB8D28C3-6BA9-4B09-A68B-4203A566AFC5}" type="presParOf" srcId="{D56E4AEC-C7C5-498F-A7F3-FEAC1FF906BC}" destId="{C374D8C2-31D7-410D-8671-A5E7FF7F0A5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23700B-8C1C-4940-839F-A9B6063FE2C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65E1990-61B4-4C39-B5EB-49402E592B21}">
      <dgm:prSet/>
      <dgm:spPr/>
      <dgm:t>
        <a:bodyPr/>
        <a:lstStyle/>
        <a:p>
          <a:pPr>
            <a:defRPr cap="all"/>
          </a:pPr>
          <a:r>
            <a:rPr lang="en-US"/>
            <a:t>- Key findings from classification.</a:t>
          </a:r>
        </a:p>
      </dgm:t>
    </dgm:pt>
    <dgm:pt modelId="{86D2CD3A-035D-42C2-9756-84309C799D6D}" type="parTrans" cxnId="{C9C096E8-A531-4C0F-A3AB-F46B3866AD58}">
      <dgm:prSet/>
      <dgm:spPr/>
      <dgm:t>
        <a:bodyPr/>
        <a:lstStyle/>
        <a:p>
          <a:endParaRPr lang="en-US"/>
        </a:p>
      </dgm:t>
    </dgm:pt>
    <dgm:pt modelId="{DC7BC8A2-5743-47D8-8C88-50C08E4BD0DD}" type="sibTrans" cxnId="{C9C096E8-A531-4C0F-A3AB-F46B3866AD58}">
      <dgm:prSet/>
      <dgm:spPr/>
      <dgm:t>
        <a:bodyPr/>
        <a:lstStyle/>
        <a:p>
          <a:endParaRPr lang="en-US"/>
        </a:p>
      </dgm:t>
    </dgm:pt>
    <dgm:pt modelId="{1EE37689-A93A-4DA9-B2F5-A50360A3506B}">
      <dgm:prSet/>
      <dgm:spPr/>
      <dgm:t>
        <a:bodyPr/>
        <a:lstStyle/>
        <a:p>
          <a:pPr>
            <a:defRPr cap="all"/>
          </a:pPr>
          <a:r>
            <a:rPr lang="en-US"/>
            <a:t>- Identified challenges like class imbalance.</a:t>
          </a:r>
        </a:p>
      </dgm:t>
    </dgm:pt>
    <dgm:pt modelId="{D894692F-958E-4B23-9396-184E2F94CE3F}" type="parTrans" cxnId="{7FE76C62-4141-4927-922A-F20CB5E212DD}">
      <dgm:prSet/>
      <dgm:spPr/>
      <dgm:t>
        <a:bodyPr/>
        <a:lstStyle/>
        <a:p>
          <a:endParaRPr lang="en-US"/>
        </a:p>
      </dgm:t>
    </dgm:pt>
    <dgm:pt modelId="{2B3BB730-66BD-4CD3-9139-0BD205F43430}" type="sibTrans" cxnId="{7FE76C62-4141-4927-922A-F20CB5E212DD}">
      <dgm:prSet/>
      <dgm:spPr/>
      <dgm:t>
        <a:bodyPr/>
        <a:lstStyle/>
        <a:p>
          <a:endParaRPr lang="en-US"/>
        </a:p>
      </dgm:t>
    </dgm:pt>
    <dgm:pt modelId="{34CCF1CC-0672-4C87-A3FC-E885EB2FAD3E}">
      <dgm:prSet/>
      <dgm:spPr/>
      <dgm:t>
        <a:bodyPr/>
        <a:lstStyle/>
        <a:p>
          <a:pPr>
            <a:defRPr cap="all"/>
          </a:pPr>
          <a:r>
            <a:rPr lang="en-US"/>
            <a:t>- Visualized results with metrics.</a:t>
          </a:r>
        </a:p>
      </dgm:t>
    </dgm:pt>
    <dgm:pt modelId="{6A44698B-F2BC-42C2-966E-3B7F0381ED9E}" type="parTrans" cxnId="{D598D0D0-D3F2-4F90-A6C8-9AB0DF806A27}">
      <dgm:prSet/>
      <dgm:spPr/>
      <dgm:t>
        <a:bodyPr/>
        <a:lstStyle/>
        <a:p>
          <a:endParaRPr lang="en-US"/>
        </a:p>
      </dgm:t>
    </dgm:pt>
    <dgm:pt modelId="{C56EE263-258E-496F-B2D9-78ECD1B89B42}" type="sibTrans" cxnId="{D598D0D0-D3F2-4F90-A6C8-9AB0DF806A27}">
      <dgm:prSet/>
      <dgm:spPr/>
      <dgm:t>
        <a:bodyPr/>
        <a:lstStyle/>
        <a:p>
          <a:endParaRPr lang="en-US"/>
        </a:p>
      </dgm:t>
    </dgm:pt>
    <dgm:pt modelId="{3080713B-F53E-41E8-B939-53B4F5D327DC}" type="pres">
      <dgm:prSet presAssocID="{C523700B-8C1C-4940-839F-A9B6063FE2C5}" presName="root" presStyleCnt="0">
        <dgm:presLayoutVars>
          <dgm:dir/>
          <dgm:resizeHandles val="exact"/>
        </dgm:presLayoutVars>
      </dgm:prSet>
      <dgm:spPr/>
    </dgm:pt>
    <dgm:pt modelId="{DC87EC24-44A2-4566-AB2F-58701441F185}" type="pres">
      <dgm:prSet presAssocID="{E65E1990-61B4-4C39-B5EB-49402E592B21}" presName="compNode" presStyleCnt="0"/>
      <dgm:spPr/>
    </dgm:pt>
    <dgm:pt modelId="{82B11BE6-043C-4B95-9A94-9039EFDA2CD5}" type="pres">
      <dgm:prSet presAssocID="{E65E1990-61B4-4C39-B5EB-49402E592B21}" presName="iconBgRect" presStyleLbl="bgShp" presStyleIdx="0" presStyleCnt="3"/>
      <dgm:spPr/>
    </dgm:pt>
    <dgm:pt modelId="{9C8FBE0A-43EB-4461-B065-A17E7F979AA2}" type="pres">
      <dgm:prSet presAssocID="{E65E1990-61B4-4C39-B5EB-49402E592B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25B672F4-11A1-4906-AA90-68441E741A35}" type="pres">
      <dgm:prSet presAssocID="{E65E1990-61B4-4C39-B5EB-49402E592B21}" presName="spaceRect" presStyleCnt="0"/>
      <dgm:spPr/>
    </dgm:pt>
    <dgm:pt modelId="{6AD6F4BA-3C8A-4AE9-B884-9C7586BDCC1F}" type="pres">
      <dgm:prSet presAssocID="{E65E1990-61B4-4C39-B5EB-49402E592B21}" presName="textRect" presStyleLbl="revTx" presStyleIdx="0" presStyleCnt="3">
        <dgm:presLayoutVars>
          <dgm:chMax val="1"/>
          <dgm:chPref val="1"/>
        </dgm:presLayoutVars>
      </dgm:prSet>
      <dgm:spPr/>
    </dgm:pt>
    <dgm:pt modelId="{915956C0-EFBB-4111-B075-56241C7CF0C3}" type="pres">
      <dgm:prSet presAssocID="{DC7BC8A2-5743-47D8-8C88-50C08E4BD0DD}" presName="sibTrans" presStyleCnt="0"/>
      <dgm:spPr/>
    </dgm:pt>
    <dgm:pt modelId="{237C8CF0-7E0F-4993-9CA2-643BC96BE59B}" type="pres">
      <dgm:prSet presAssocID="{1EE37689-A93A-4DA9-B2F5-A50360A3506B}" presName="compNode" presStyleCnt="0"/>
      <dgm:spPr/>
    </dgm:pt>
    <dgm:pt modelId="{573BD4ED-727D-4825-9A6E-E3D12317D1AE}" type="pres">
      <dgm:prSet presAssocID="{1EE37689-A93A-4DA9-B2F5-A50360A3506B}" presName="iconBgRect" presStyleLbl="bgShp" presStyleIdx="1" presStyleCnt="3"/>
      <dgm:spPr/>
    </dgm:pt>
    <dgm:pt modelId="{93BECEFE-0E13-49DB-B924-76BE357995E5}" type="pres">
      <dgm:prSet presAssocID="{1EE37689-A93A-4DA9-B2F5-A50360A350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36FD9E9C-0118-4BB7-8156-2D33CC4B9D2E}" type="pres">
      <dgm:prSet presAssocID="{1EE37689-A93A-4DA9-B2F5-A50360A3506B}" presName="spaceRect" presStyleCnt="0"/>
      <dgm:spPr/>
    </dgm:pt>
    <dgm:pt modelId="{FAAA2DCE-3981-457C-9164-91BA070451D2}" type="pres">
      <dgm:prSet presAssocID="{1EE37689-A93A-4DA9-B2F5-A50360A3506B}" presName="textRect" presStyleLbl="revTx" presStyleIdx="1" presStyleCnt="3">
        <dgm:presLayoutVars>
          <dgm:chMax val="1"/>
          <dgm:chPref val="1"/>
        </dgm:presLayoutVars>
      </dgm:prSet>
      <dgm:spPr/>
    </dgm:pt>
    <dgm:pt modelId="{D904F9ED-E2DC-4133-A678-6BD196B7C7FF}" type="pres">
      <dgm:prSet presAssocID="{2B3BB730-66BD-4CD3-9139-0BD205F43430}" presName="sibTrans" presStyleCnt="0"/>
      <dgm:spPr/>
    </dgm:pt>
    <dgm:pt modelId="{22AFF05C-17D2-429D-BED6-36CAC70BFDD3}" type="pres">
      <dgm:prSet presAssocID="{34CCF1CC-0672-4C87-A3FC-E885EB2FAD3E}" presName="compNode" presStyleCnt="0"/>
      <dgm:spPr/>
    </dgm:pt>
    <dgm:pt modelId="{62E8A4AA-27D4-4C7D-8700-82591ABBC385}" type="pres">
      <dgm:prSet presAssocID="{34CCF1CC-0672-4C87-A3FC-E885EB2FAD3E}" presName="iconBgRect" presStyleLbl="bgShp" presStyleIdx="2" presStyleCnt="3"/>
      <dgm:spPr/>
    </dgm:pt>
    <dgm:pt modelId="{CA25773A-F741-4ADC-BE2C-2A2AA6E68DDB}" type="pres">
      <dgm:prSet presAssocID="{34CCF1CC-0672-4C87-A3FC-E885EB2FAD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9E236FF-DE7F-46D1-8C80-A4A29F8C4279}" type="pres">
      <dgm:prSet presAssocID="{34CCF1CC-0672-4C87-A3FC-E885EB2FAD3E}" presName="spaceRect" presStyleCnt="0"/>
      <dgm:spPr/>
    </dgm:pt>
    <dgm:pt modelId="{55229049-4997-4097-9AA6-715D852188E1}" type="pres">
      <dgm:prSet presAssocID="{34CCF1CC-0672-4C87-A3FC-E885EB2FAD3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1E40622-F03C-4747-B2B2-FAF928E982B3}" type="presOf" srcId="{34CCF1CC-0672-4C87-A3FC-E885EB2FAD3E}" destId="{55229049-4997-4097-9AA6-715D852188E1}" srcOrd="0" destOrd="0" presId="urn:microsoft.com/office/officeart/2018/5/layout/IconCircleLabelList"/>
    <dgm:cxn modelId="{7FE76C62-4141-4927-922A-F20CB5E212DD}" srcId="{C523700B-8C1C-4940-839F-A9B6063FE2C5}" destId="{1EE37689-A93A-4DA9-B2F5-A50360A3506B}" srcOrd="1" destOrd="0" parTransId="{D894692F-958E-4B23-9396-184E2F94CE3F}" sibTransId="{2B3BB730-66BD-4CD3-9139-0BD205F43430}"/>
    <dgm:cxn modelId="{86B60164-100F-4F6E-ADEF-6196407E18AC}" type="presOf" srcId="{E65E1990-61B4-4C39-B5EB-49402E592B21}" destId="{6AD6F4BA-3C8A-4AE9-B884-9C7586BDCC1F}" srcOrd="0" destOrd="0" presId="urn:microsoft.com/office/officeart/2018/5/layout/IconCircleLabelList"/>
    <dgm:cxn modelId="{5DF04057-6C75-43C5-8D2A-CB81FBC5BD95}" type="presOf" srcId="{1EE37689-A93A-4DA9-B2F5-A50360A3506B}" destId="{FAAA2DCE-3981-457C-9164-91BA070451D2}" srcOrd="0" destOrd="0" presId="urn:microsoft.com/office/officeart/2018/5/layout/IconCircleLabelList"/>
    <dgm:cxn modelId="{D598D0D0-D3F2-4F90-A6C8-9AB0DF806A27}" srcId="{C523700B-8C1C-4940-839F-A9B6063FE2C5}" destId="{34CCF1CC-0672-4C87-A3FC-E885EB2FAD3E}" srcOrd="2" destOrd="0" parTransId="{6A44698B-F2BC-42C2-966E-3B7F0381ED9E}" sibTransId="{C56EE263-258E-496F-B2D9-78ECD1B89B42}"/>
    <dgm:cxn modelId="{C04C04D6-DF39-4478-8224-A90A933C23D7}" type="presOf" srcId="{C523700B-8C1C-4940-839F-A9B6063FE2C5}" destId="{3080713B-F53E-41E8-B939-53B4F5D327DC}" srcOrd="0" destOrd="0" presId="urn:microsoft.com/office/officeart/2018/5/layout/IconCircleLabelList"/>
    <dgm:cxn modelId="{C9C096E8-A531-4C0F-A3AB-F46B3866AD58}" srcId="{C523700B-8C1C-4940-839F-A9B6063FE2C5}" destId="{E65E1990-61B4-4C39-B5EB-49402E592B21}" srcOrd="0" destOrd="0" parTransId="{86D2CD3A-035D-42C2-9756-84309C799D6D}" sibTransId="{DC7BC8A2-5743-47D8-8C88-50C08E4BD0DD}"/>
    <dgm:cxn modelId="{19A002E7-2C0F-4DC7-8404-8E718165FF3C}" type="presParOf" srcId="{3080713B-F53E-41E8-B939-53B4F5D327DC}" destId="{DC87EC24-44A2-4566-AB2F-58701441F185}" srcOrd="0" destOrd="0" presId="urn:microsoft.com/office/officeart/2018/5/layout/IconCircleLabelList"/>
    <dgm:cxn modelId="{21A29FFF-FFA5-4948-A51E-3DD633374887}" type="presParOf" srcId="{DC87EC24-44A2-4566-AB2F-58701441F185}" destId="{82B11BE6-043C-4B95-9A94-9039EFDA2CD5}" srcOrd="0" destOrd="0" presId="urn:microsoft.com/office/officeart/2018/5/layout/IconCircleLabelList"/>
    <dgm:cxn modelId="{9EE9A8EC-F3FF-4241-8254-F9E3F4E61040}" type="presParOf" srcId="{DC87EC24-44A2-4566-AB2F-58701441F185}" destId="{9C8FBE0A-43EB-4461-B065-A17E7F979AA2}" srcOrd="1" destOrd="0" presId="urn:microsoft.com/office/officeart/2018/5/layout/IconCircleLabelList"/>
    <dgm:cxn modelId="{9E5A2B5B-359B-48FC-97E4-CF8270807161}" type="presParOf" srcId="{DC87EC24-44A2-4566-AB2F-58701441F185}" destId="{25B672F4-11A1-4906-AA90-68441E741A35}" srcOrd="2" destOrd="0" presId="urn:microsoft.com/office/officeart/2018/5/layout/IconCircleLabelList"/>
    <dgm:cxn modelId="{18EDD641-0B39-41D6-8D3E-33CA56A9EB43}" type="presParOf" srcId="{DC87EC24-44A2-4566-AB2F-58701441F185}" destId="{6AD6F4BA-3C8A-4AE9-B884-9C7586BDCC1F}" srcOrd="3" destOrd="0" presId="urn:microsoft.com/office/officeart/2018/5/layout/IconCircleLabelList"/>
    <dgm:cxn modelId="{AD4ECE92-B2F1-4AE0-BD21-7AF34966AAE8}" type="presParOf" srcId="{3080713B-F53E-41E8-B939-53B4F5D327DC}" destId="{915956C0-EFBB-4111-B075-56241C7CF0C3}" srcOrd="1" destOrd="0" presId="urn:microsoft.com/office/officeart/2018/5/layout/IconCircleLabelList"/>
    <dgm:cxn modelId="{B9F05F2E-9509-4153-8692-15E0DC3D1B5D}" type="presParOf" srcId="{3080713B-F53E-41E8-B939-53B4F5D327DC}" destId="{237C8CF0-7E0F-4993-9CA2-643BC96BE59B}" srcOrd="2" destOrd="0" presId="urn:microsoft.com/office/officeart/2018/5/layout/IconCircleLabelList"/>
    <dgm:cxn modelId="{E8469427-431F-4676-899C-4A34231C7FC7}" type="presParOf" srcId="{237C8CF0-7E0F-4993-9CA2-643BC96BE59B}" destId="{573BD4ED-727D-4825-9A6E-E3D12317D1AE}" srcOrd="0" destOrd="0" presId="urn:microsoft.com/office/officeart/2018/5/layout/IconCircleLabelList"/>
    <dgm:cxn modelId="{C3D31764-16CC-41DD-B997-6E312B180D81}" type="presParOf" srcId="{237C8CF0-7E0F-4993-9CA2-643BC96BE59B}" destId="{93BECEFE-0E13-49DB-B924-76BE357995E5}" srcOrd="1" destOrd="0" presId="urn:microsoft.com/office/officeart/2018/5/layout/IconCircleLabelList"/>
    <dgm:cxn modelId="{46A6D4E0-61B7-4E2D-B661-A3914EB6DBC6}" type="presParOf" srcId="{237C8CF0-7E0F-4993-9CA2-643BC96BE59B}" destId="{36FD9E9C-0118-4BB7-8156-2D33CC4B9D2E}" srcOrd="2" destOrd="0" presId="urn:microsoft.com/office/officeart/2018/5/layout/IconCircleLabelList"/>
    <dgm:cxn modelId="{03E3B810-C787-4536-A4BA-3820FE7AAD77}" type="presParOf" srcId="{237C8CF0-7E0F-4993-9CA2-643BC96BE59B}" destId="{FAAA2DCE-3981-457C-9164-91BA070451D2}" srcOrd="3" destOrd="0" presId="urn:microsoft.com/office/officeart/2018/5/layout/IconCircleLabelList"/>
    <dgm:cxn modelId="{EDD4E983-B4AC-4DC3-B331-C1EA545A59F4}" type="presParOf" srcId="{3080713B-F53E-41E8-B939-53B4F5D327DC}" destId="{D904F9ED-E2DC-4133-A678-6BD196B7C7FF}" srcOrd="3" destOrd="0" presId="urn:microsoft.com/office/officeart/2018/5/layout/IconCircleLabelList"/>
    <dgm:cxn modelId="{CB07DABE-B064-41FF-A8D6-4BE8CE70B715}" type="presParOf" srcId="{3080713B-F53E-41E8-B939-53B4F5D327DC}" destId="{22AFF05C-17D2-429D-BED6-36CAC70BFDD3}" srcOrd="4" destOrd="0" presId="urn:microsoft.com/office/officeart/2018/5/layout/IconCircleLabelList"/>
    <dgm:cxn modelId="{4E72DD1E-BF55-40D1-BA05-93E4E0BB69F0}" type="presParOf" srcId="{22AFF05C-17D2-429D-BED6-36CAC70BFDD3}" destId="{62E8A4AA-27D4-4C7D-8700-82591ABBC385}" srcOrd="0" destOrd="0" presId="urn:microsoft.com/office/officeart/2018/5/layout/IconCircleLabelList"/>
    <dgm:cxn modelId="{67876FAE-67B4-4F11-B0CE-B8784133DF43}" type="presParOf" srcId="{22AFF05C-17D2-429D-BED6-36CAC70BFDD3}" destId="{CA25773A-F741-4ADC-BE2C-2A2AA6E68DDB}" srcOrd="1" destOrd="0" presId="urn:microsoft.com/office/officeart/2018/5/layout/IconCircleLabelList"/>
    <dgm:cxn modelId="{903CF740-8231-4569-8FD1-8ADFE012936C}" type="presParOf" srcId="{22AFF05C-17D2-429D-BED6-36CAC70BFDD3}" destId="{09E236FF-DE7F-46D1-8C80-A4A29F8C4279}" srcOrd="2" destOrd="0" presId="urn:microsoft.com/office/officeart/2018/5/layout/IconCircleLabelList"/>
    <dgm:cxn modelId="{1CB84495-4DFC-49E9-8597-D2DDE1432AE6}" type="presParOf" srcId="{22AFF05C-17D2-429D-BED6-36CAC70BFDD3}" destId="{55229049-4997-4097-9AA6-715D852188E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D3E2E7-E9A9-4666-B7AB-687CA8779AC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B2DA528-1D93-438A-A0A9-64A079ADD0F8}">
      <dgm:prSet/>
      <dgm:spPr/>
      <dgm:t>
        <a:bodyPr/>
        <a:lstStyle/>
        <a:p>
          <a:pPr>
            <a:defRPr cap="all"/>
          </a:pPr>
          <a:r>
            <a:rPr lang="en-US"/>
            <a:t>- Future steps:</a:t>
          </a:r>
        </a:p>
      </dgm:t>
    </dgm:pt>
    <dgm:pt modelId="{B81DCD7D-2887-4DD5-B3E3-D64812A3C13C}" type="parTrans" cxnId="{63CC488A-3F67-4543-A9D7-6366B0E21EDC}">
      <dgm:prSet/>
      <dgm:spPr/>
      <dgm:t>
        <a:bodyPr/>
        <a:lstStyle/>
        <a:p>
          <a:endParaRPr lang="en-US"/>
        </a:p>
      </dgm:t>
    </dgm:pt>
    <dgm:pt modelId="{A6EF7F8D-CD5D-492B-8848-DCA1F5BF839D}" type="sibTrans" cxnId="{63CC488A-3F67-4543-A9D7-6366B0E21EDC}">
      <dgm:prSet/>
      <dgm:spPr/>
      <dgm:t>
        <a:bodyPr/>
        <a:lstStyle/>
        <a:p>
          <a:endParaRPr lang="en-US"/>
        </a:p>
      </dgm:t>
    </dgm:pt>
    <dgm:pt modelId="{69F922E7-AE2E-4310-9478-BADE132F5F5F}">
      <dgm:prSet/>
      <dgm:spPr/>
      <dgm:t>
        <a:bodyPr/>
        <a:lstStyle/>
        <a:p>
          <a:pPr>
            <a:defRPr cap="all"/>
          </a:pPr>
          <a:r>
            <a:rPr lang="en-US"/>
            <a:t>- Implement Transformer models (e.g., BERT).</a:t>
          </a:r>
        </a:p>
      </dgm:t>
    </dgm:pt>
    <dgm:pt modelId="{8C2106C9-1EB1-4555-8BA9-1AA83E51DC3C}" type="parTrans" cxnId="{57F3EE49-D459-4021-B38B-B6EBBBD5128A}">
      <dgm:prSet/>
      <dgm:spPr/>
      <dgm:t>
        <a:bodyPr/>
        <a:lstStyle/>
        <a:p>
          <a:endParaRPr lang="en-US"/>
        </a:p>
      </dgm:t>
    </dgm:pt>
    <dgm:pt modelId="{78D78BD3-A0E6-4F12-AC8D-CB51EBE66463}" type="sibTrans" cxnId="{57F3EE49-D459-4021-B38B-B6EBBBD5128A}">
      <dgm:prSet/>
      <dgm:spPr/>
      <dgm:t>
        <a:bodyPr/>
        <a:lstStyle/>
        <a:p>
          <a:endParaRPr lang="en-US"/>
        </a:p>
      </dgm:t>
    </dgm:pt>
    <dgm:pt modelId="{209820BD-9A11-46AB-B7B8-488DD5DBBCC7}">
      <dgm:prSet/>
      <dgm:spPr/>
      <dgm:t>
        <a:bodyPr/>
        <a:lstStyle/>
        <a:p>
          <a:pPr>
            <a:defRPr cap="all"/>
          </a:pPr>
          <a:r>
            <a:rPr lang="en-US"/>
            <a:t>- Use word embeddings like GloVe/Word2Vec.</a:t>
          </a:r>
        </a:p>
      </dgm:t>
    </dgm:pt>
    <dgm:pt modelId="{A42E388A-CD83-457A-BFEB-F4ED544FDB4C}" type="parTrans" cxnId="{77B391C2-354E-4D13-81EE-3A8611031D64}">
      <dgm:prSet/>
      <dgm:spPr/>
      <dgm:t>
        <a:bodyPr/>
        <a:lstStyle/>
        <a:p>
          <a:endParaRPr lang="en-US"/>
        </a:p>
      </dgm:t>
    </dgm:pt>
    <dgm:pt modelId="{B5795C6A-DD80-4B3D-927A-183C898778FB}" type="sibTrans" cxnId="{77B391C2-354E-4D13-81EE-3A8611031D64}">
      <dgm:prSet/>
      <dgm:spPr/>
      <dgm:t>
        <a:bodyPr/>
        <a:lstStyle/>
        <a:p>
          <a:endParaRPr lang="en-US"/>
        </a:p>
      </dgm:t>
    </dgm:pt>
    <dgm:pt modelId="{3AF2B9C7-B7D8-4EB5-A0EE-69E18B82D48C}">
      <dgm:prSet/>
      <dgm:spPr/>
      <dgm:t>
        <a:bodyPr/>
        <a:lstStyle/>
        <a:p>
          <a:pPr>
            <a:defRPr cap="all"/>
          </a:pPr>
          <a:r>
            <a:rPr lang="en-US"/>
            <a:t>- Perform topic modeling with LDA.</a:t>
          </a:r>
        </a:p>
      </dgm:t>
    </dgm:pt>
    <dgm:pt modelId="{A538F56A-9F68-47CE-B79A-FD122BFE2148}" type="parTrans" cxnId="{3714CBE7-8412-4DAC-8B85-6875DB87E4C8}">
      <dgm:prSet/>
      <dgm:spPr/>
      <dgm:t>
        <a:bodyPr/>
        <a:lstStyle/>
        <a:p>
          <a:endParaRPr lang="en-US"/>
        </a:p>
      </dgm:t>
    </dgm:pt>
    <dgm:pt modelId="{C18A0B4D-3321-4D09-8B9F-373EAE285697}" type="sibTrans" cxnId="{3714CBE7-8412-4DAC-8B85-6875DB87E4C8}">
      <dgm:prSet/>
      <dgm:spPr/>
      <dgm:t>
        <a:bodyPr/>
        <a:lstStyle/>
        <a:p>
          <a:endParaRPr lang="en-US"/>
        </a:p>
      </dgm:t>
    </dgm:pt>
    <dgm:pt modelId="{91652A30-99E9-46B2-AF48-F5EED5EFD7CF}" type="pres">
      <dgm:prSet presAssocID="{F5D3E2E7-E9A9-4666-B7AB-687CA8779AC6}" presName="root" presStyleCnt="0">
        <dgm:presLayoutVars>
          <dgm:dir/>
          <dgm:resizeHandles val="exact"/>
        </dgm:presLayoutVars>
      </dgm:prSet>
      <dgm:spPr/>
    </dgm:pt>
    <dgm:pt modelId="{51D0ADBB-AF92-4940-9582-690DC0B96149}" type="pres">
      <dgm:prSet presAssocID="{FB2DA528-1D93-438A-A0A9-64A079ADD0F8}" presName="compNode" presStyleCnt="0"/>
      <dgm:spPr/>
    </dgm:pt>
    <dgm:pt modelId="{9F392E33-87E5-45AA-9CC2-B0220CC02FE2}" type="pres">
      <dgm:prSet presAssocID="{FB2DA528-1D93-438A-A0A9-64A079ADD0F8}" presName="iconBgRect" presStyleLbl="bgShp" presStyleIdx="0" presStyleCnt="4"/>
      <dgm:spPr/>
    </dgm:pt>
    <dgm:pt modelId="{60D014EE-4B50-4C58-BC33-269B55EB63CE}" type="pres">
      <dgm:prSet presAssocID="{FB2DA528-1D93-438A-A0A9-64A079ADD0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3A1399E9-E126-49A1-A7AD-6B60BB4FA463}" type="pres">
      <dgm:prSet presAssocID="{FB2DA528-1D93-438A-A0A9-64A079ADD0F8}" presName="spaceRect" presStyleCnt="0"/>
      <dgm:spPr/>
    </dgm:pt>
    <dgm:pt modelId="{C7BD5645-739E-47AE-9AD9-BC88F688DA93}" type="pres">
      <dgm:prSet presAssocID="{FB2DA528-1D93-438A-A0A9-64A079ADD0F8}" presName="textRect" presStyleLbl="revTx" presStyleIdx="0" presStyleCnt="4">
        <dgm:presLayoutVars>
          <dgm:chMax val="1"/>
          <dgm:chPref val="1"/>
        </dgm:presLayoutVars>
      </dgm:prSet>
      <dgm:spPr/>
    </dgm:pt>
    <dgm:pt modelId="{1FC525D8-B7F7-49D0-8DBC-9E7675DE177F}" type="pres">
      <dgm:prSet presAssocID="{A6EF7F8D-CD5D-492B-8848-DCA1F5BF839D}" presName="sibTrans" presStyleCnt="0"/>
      <dgm:spPr/>
    </dgm:pt>
    <dgm:pt modelId="{51381572-570A-45C8-B0F8-89354E7ED109}" type="pres">
      <dgm:prSet presAssocID="{69F922E7-AE2E-4310-9478-BADE132F5F5F}" presName="compNode" presStyleCnt="0"/>
      <dgm:spPr/>
    </dgm:pt>
    <dgm:pt modelId="{CC0BD025-C2EC-40D7-BE71-8DDEF8B09F7B}" type="pres">
      <dgm:prSet presAssocID="{69F922E7-AE2E-4310-9478-BADE132F5F5F}" presName="iconBgRect" presStyleLbl="bgShp" presStyleIdx="1" presStyleCnt="4"/>
      <dgm:spPr/>
    </dgm:pt>
    <dgm:pt modelId="{ED6D9D6C-B2DF-4563-894D-2BBB54680C76}" type="pres">
      <dgm:prSet presAssocID="{69F922E7-AE2E-4310-9478-BADE132F5F5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ck"/>
        </a:ext>
      </dgm:extLst>
    </dgm:pt>
    <dgm:pt modelId="{51F4324C-18CC-4AE5-831F-6357A0BB9304}" type="pres">
      <dgm:prSet presAssocID="{69F922E7-AE2E-4310-9478-BADE132F5F5F}" presName="spaceRect" presStyleCnt="0"/>
      <dgm:spPr/>
    </dgm:pt>
    <dgm:pt modelId="{5AAC109A-B5EB-4FA8-B4D3-72F592CFF7FA}" type="pres">
      <dgm:prSet presAssocID="{69F922E7-AE2E-4310-9478-BADE132F5F5F}" presName="textRect" presStyleLbl="revTx" presStyleIdx="1" presStyleCnt="4">
        <dgm:presLayoutVars>
          <dgm:chMax val="1"/>
          <dgm:chPref val="1"/>
        </dgm:presLayoutVars>
      </dgm:prSet>
      <dgm:spPr/>
    </dgm:pt>
    <dgm:pt modelId="{77CCBD34-4FEC-4D62-853A-C029C18302F7}" type="pres">
      <dgm:prSet presAssocID="{78D78BD3-A0E6-4F12-AC8D-CB51EBE66463}" presName="sibTrans" presStyleCnt="0"/>
      <dgm:spPr/>
    </dgm:pt>
    <dgm:pt modelId="{3D1A3F67-720C-4E51-8B8E-A4B1EE06EB31}" type="pres">
      <dgm:prSet presAssocID="{209820BD-9A11-46AB-B7B8-488DD5DBBCC7}" presName="compNode" presStyleCnt="0"/>
      <dgm:spPr/>
    </dgm:pt>
    <dgm:pt modelId="{19E0E726-A56B-4DC9-A473-44CE846CEBAD}" type="pres">
      <dgm:prSet presAssocID="{209820BD-9A11-46AB-B7B8-488DD5DBBCC7}" presName="iconBgRect" presStyleLbl="bgShp" presStyleIdx="2" presStyleCnt="4"/>
      <dgm:spPr/>
    </dgm:pt>
    <dgm:pt modelId="{1EC15463-41D2-40F9-9575-1620B29B705C}" type="pres">
      <dgm:prSet presAssocID="{209820BD-9A11-46AB-B7B8-488DD5DBBCC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520008E7-66C0-4A4F-ABE2-3142FFB020DE}" type="pres">
      <dgm:prSet presAssocID="{209820BD-9A11-46AB-B7B8-488DD5DBBCC7}" presName="spaceRect" presStyleCnt="0"/>
      <dgm:spPr/>
    </dgm:pt>
    <dgm:pt modelId="{DC3F7D82-CB3B-4E85-A732-FE9B8952E3B6}" type="pres">
      <dgm:prSet presAssocID="{209820BD-9A11-46AB-B7B8-488DD5DBBCC7}" presName="textRect" presStyleLbl="revTx" presStyleIdx="2" presStyleCnt="4">
        <dgm:presLayoutVars>
          <dgm:chMax val="1"/>
          <dgm:chPref val="1"/>
        </dgm:presLayoutVars>
      </dgm:prSet>
      <dgm:spPr/>
    </dgm:pt>
    <dgm:pt modelId="{D7278709-8515-425C-8FF2-E9AACA6E5AE1}" type="pres">
      <dgm:prSet presAssocID="{B5795C6A-DD80-4B3D-927A-183C898778FB}" presName="sibTrans" presStyleCnt="0"/>
      <dgm:spPr/>
    </dgm:pt>
    <dgm:pt modelId="{24A948B6-B074-43D9-8822-1337150596D8}" type="pres">
      <dgm:prSet presAssocID="{3AF2B9C7-B7D8-4EB5-A0EE-69E18B82D48C}" presName="compNode" presStyleCnt="0"/>
      <dgm:spPr/>
    </dgm:pt>
    <dgm:pt modelId="{ECE8F27B-917A-4FD2-8281-3692D2182C5C}" type="pres">
      <dgm:prSet presAssocID="{3AF2B9C7-B7D8-4EB5-A0EE-69E18B82D48C}" presName="iconBgRect" presStyleLbl="bgShp" presStyleIdx="3" presStyleCnt="4"/>
      <dgm:spPr/>
    </dgm:pt>
    <dgm:pt modelId="{6E2D9FE0-7E01-43F2-98DD-C1A25CCB4EED}" type="pres">
      <dgm:prSet presAssocID="{3AF2B9C7-B7D8-4EB5-A0EE-69E18B82D48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EF8A031-0026-4C81-8070-A216E3CF5380}" type="pres">
      <dgm:prSet presAssocID="{3AF2B9C7-B7D8-4EB5-A0EE-69E18B82D48C}" presName="spaceRect" presStyleCnt="0"/>
      <dgm:spPr/>
    </dgm:pt>
    <dgm:pt modelId="{0B802177-76CF-4162-BB84-E73403ED5E43}" type="pres">
      <dgm:prSet presAssocID="{3AF2B9C7-B7D8-4EB5-A0EE-69E18B82D48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F046A2E-2E03-4365-9BA2-760394019E07}" type="presOf" srcId="{FB2DA528-1D93-438A-A0A9-64A079ADD0F8}" destId="{C7BD5645-739E-47AE-9AD9-BC88F688DA93}" srcOrd="0" destOrd="0" presId="urn:microsoft.com/office/officeart/2018/5/layout/IconCircleLabelList"/>
    <dgm:cxn modelId="{04920762-DF5C-4C63-8076-E4684605D4E4}" type="presOf" srcId="{3AF2B9C7-B7D8-4EB5-A0EE-69E18B82D48C}" destId="{0B802177-76CF-4162-BB84-E73403ED5E43}" srcOrd="0" destOrd="0" presId="urn:microsoft.com/office/officeart/2018/5/layout/IconCircleLabelList"/>
    <dgm:cxn modelId="{57F3EE49-D459-4021-B38B-B6EBBBD5128A}" srcId="{F5D3E2E7-E9A9-4666-B7AB-687CA8779AC6}" destId="{69F922E7-AE2E-4310-9478-BADE132F5F5F}" srcOrd="1" destOrd="0" parTransId="{8C2106C9-1EB1-4555-8BA9-1AA83E51DC3C}" sibTransId="{78D78BD3-A0E6-4F12-AC8D-CB51EBE66463}"/>
    <dgm:cxn modelId="{63CC488A-3F67-4543-A9D7-6366B0E21EDC}" srcId="{F5D3E2E7-E9A9-4666-B7AB-687CA8779AC6}" destId="{FB2DA528-1D93-438A-A0A9-64A079ADD0F8}" srcOrd="0" destOrd="0" parTransId="{B81DCD7D-2887-4DD5-B3E3-D64812A3C13C}" sibTransId="{A6EF7F8D-CD5D-492B-8848-DCA1F5BF839D}"/>
    <dgm:cxn modelId="{F4D6DE8D-78D0-4921-B12B-3DA684C4FFC5}" type="presOf" srcId="{F5D3E2E7-E9A9-4666-B7AB-687CA8779AC6}" destId="{91652A30-99E9-46B2-AF48-F5EED5EFD7CF}" srcOrd="0" destOrd="0" presId="urn:microsoft.com/office/officeart/2018/5/layout/IconCircleLabelList"/>
    <dgm:cxn modelId="{6467268F-7E8C-47CF-BE85-885E8098F747}" type="presOf" srcId="{69F922E7-AE2E-4310-9478-BADE132F5F5F}" destId="{5AAC109A-B5EB-4FA8-B4D3-72F592CFF7FA}" srcOrd="0" destOrd="0" presId="urn:microsoft.com/office/officeart/2018/5/layout/IconCircleLabelList"/>
    <dgm:cxn modelId="{77B391C2-354E-4D13-81EE-3A8611031D64}" srcId="{F5D3E2E7-E9A9-4666-B7AB-687CA8779AC6}" destId="{209820BD-9A11-46AB-B7B8-488DD5DBBCC7}" srcOrd="2" destOrd="0" parTransId="{A42E388A-CD83-457A-BFEB-F4ED544FDB4C}" sibTransId="{B5795C6A-DD80-4B3D-927A-183C898778FB}"/>
    <dgm:cxn modelId="{3714CBE7-8412-4DAC-8B85-6875DB87E4C8}" srcId="{F5D3E2E7-E9A9-4666-B7AB-687CA8779AC6}" destId="{3AF2B9C7-B7D8-4EB5-A0EE-69E18B82D48C}" srcOrd="3" destOrd="0" parTransId="{A538F56A-9F68-47CE-B79A-FD122BFE2148}" sibTransId="{C18A0B4D-3321-4D09-8B9F-373EAE285697}"/>
    <dgm:cxn modelId="{422E22EF-639D-4B00-8FEA-F187379D5CEB}" type="presOf" srcId="{209820BD-9A11-46AB-B7B8-488DD5DBBCC7}" destId="{DC3F7D82-CB3B-4E85-A732-FE9B8952E3B6}" srcOrd="0" destOrd="0" presId="urn:microsoft.com/office/officeart/2018/5/layout/IconCircleLabelList"/>
    <dgm:cxn modelId="{54DC8FAB-8B6D-4637-B704-706DA3AADF12}" type="presParOf" srcId="{91652A30-99E9-46B2-AF48-F5EED5EFD7CF}" destId="{51D0ADBB-AF92-4940-9582-690DC0B96149}" srcOrd="0" destOrd="0" presId="urn:microsoft.com/office/officeart/2018/5/layout/IconCircleLabelList"/>
    <dgm:cxn modelId="{F819064D-C4E7-4B33-A304-6258CAA09BB4}" type="presParOf" srcId="{51D0ADBB-AF92-4940-9582-690DC0B96149}" destId="{9F392E33-87E5-45AA-9CC2-B0220CC02FE2}" srcOrd="0" destOrd="0" presId="urn:microsoft.com/office/officeart/2018/5/layout/IconCircleLabelList"/>
    <dgm:cxn modelId="{A0CED5E2-0119-4769-A035-980756DC47E2}" type="presParOf" srcId="{51D0ADBB-AF92-4940-9582-690DC0B96149}" destId="{60D014EE-4B50-4C58-BC33-269B55EB63CE}" srcOrd="1" destOrd="0" presId="urn:microsoft.com/office/officeart/2018/5/layout/IconCircleLabelList"/>
    <dgm:cxn modelId="{389DD76F-A812-4F7F-8CE5-02AB5318F355}" type="presParOf" srcId="{51D0ADBB-AF92-4940-9582-690DC0B96149}" destId="{3A1399E9-E126-49A1-A7AD-6B60BB4FA463}" srcOrd="2" destOrd="0" presId="urn:microsoft.com/office/officeart/2018/5/layout/IconCircleLabelList"/>
    <dgm:cxn modelId="{7B65DAB2-71EC-49CA-B4EF-923B42BD2D93}" type="presParOf" srcId="{51D0ADBB-AF92-4940-9582-690DC0B96149}" destId="{C7BD5645-739E-47AE-9AD9-BC88F688DA93}" srcOrd="3" destOrd="0" presId="urn:microsoft.com/office/officeart/2018/5/layout/IconCircleLabelList"/>
    <dgm:cxn modelId="{9E007F29-DDEF-4D3C-9408-57A89D34B405}" type="presParOf" srcId="{91652A30-99E9-46B2-AF48-F5EED5EFD7CF}" destId="{1FC525D8-B7F7-49D0-8DBC-9E7675DE177F}" srcOrd="1" destOrd="0" presId="urn:microsoft.com/office/officeart/2018/5/layout/IconCircleLabelList"/>
    <dgm:cxn modelId="{648EC3B3-9DDC-4E8B-B5EE-18EB57EC72EF}" type="presParOf" srcId="{91652A30-99E9-46B2-AF48-F5EED5EFD7CF}" destId="{51381572-570A-45C8-B0F8-89354E7ED109}" srcOrd="2" destOrd="0" presId="urn:microsoft.com/office/officeart/2018/5/layout/IconCircleLabelList"/>
    <dgm:cxn modelId="{B9CD5DE7-ABDB-49D8-B234-C752E59D1440}" type="presParOf" srcId="{51381572-570A-45C8-B0F8-89354E7ED109}" destId="{CC0BD025-C2EC-40D7-BE71-8DDEF8B09F7B}" srcOrd="0" destOrd="0" presId="urn:microsoft.com/office/officeart/2018/5/layout/IconCircleLabelList"/>
    <dgm:cxn modelId="{F26C9FA2-1E2D-4C6C-8644-CF11DAA49D00}" type="presParOf" srcId="{51381572-570A-45C8-B0F8-89354E7ED109}" destId="{ED6D9D6C-B2DF-4563-894D-2BBB54680C76}" srcOrd="1" destOrd="0" presId="urn:microsoft.com/office/officeart/2018/5/layout/IconCircleLabelList"/>
    <dgm:cxn modelId="{B60067F5-C5C0-4E2B-BDB4-F49C7B081874}" type="presParOf" srcId="{51381572-570A-45C8-B0F8-89354E7ED109}" destId="{51F4324C-18CC-4AE5-831F-6357A0BB9304}" srcOrd="2" destOrd="0" presId="urn:microsoft.com/office/officeart/2018/5/layout/IconCircleLabelList"/>
    <dgm:cxn modelId="{D71909C1-7A7A-4CBE-8BAF-BA6B5C31CB25}" type="presParOf" srcId="{51381572-570A-45C8-B0F8-89354E7ED109}" destId="{5AAC109A-B5EB-4FA8-B4D3-72F592CFF7FA}" srcOrd="3" destOrd="0" presId="urn:microsoft.com/office/officeart/2018/5/layout/IconCircleLabelList"/>
    <dgm:cxn modelId="{ECC50431-0057-492F-A4EB-4EADAB323DC8}" type="presParOf" srcId="{91652A30-99E9-46B2-AF48-F5EED5EFD7CF}" destId="{77CCBD34-4FEC-4D62-853A-C029C18302F7}" srcOrd="3" destOrd="0" presId="urn:microsoft.com/office/officeart/2018/5/layout/IconCircleLabelList"/>
    <dgm:cxn modelId="{530DD48F-40DA-474D-B671-D063347DF50A}" type="presParOf" srcId="{91652A30-99E9-46B2-AF48-F5EED5EFD7CF}" destId="{3D1A3F67-720C-4E51-8B8E-A4B1EE06EB31}" srcOrd="4" destOrd="0" presId="urn:microsoft.com/office/officeart/2018/5/layout/IconCircleLabelList"/>
    <dgm:cxn modelId="{D9BB8236-2940-406C-A25C-5059BFA1FD39}" type="presParOf" srcId="{3D1A3F67-720C-4E51-8B8E-A4B1EE06EB31}" destId="{19E0E726-A56B-4DC9-A473-44CE846CEBAD}" srcOrd="0" destOrd="0" presId="urn:microsoft.com/office/officeart/2018/5/layout/IconCircleLabelList"/>
    <dgm:cxn modelId="{80305665-935B-43C9-9477-F9041BB6397D}" type="presParOf" srcId="{3D1A3F67-720C-4E51-8B8E-A4B1EE06EB31}" destId="{1EC15463-41D2-40F9-9575-1620B29B705C}" srcOrd="1" destOrd="0" presId="urn:microsoft.com/office/officeart/2018/5/layout/IconCircleLabelList"/>
    <dgm:cxn modelId="{BFB1B831-BA6D-4AF6-AABF-96F12D55825C}" type="presParOf" srcId="{3D1A3F67-720C-4E51-8B8E-A4B1EE06EB31}" destId="{520008E7-66C0-4A4F-ABE2-3142FFB020DE}" srcOrd="2" destOrd="0" presId="urn:microsoft.com/office/officeart/2018/5/layout/IconCircleLabelList"/>
    <dgm:cxn modelId="{88999AA9-EFEF-47F6-B8C4-8A368F366BBF}" type="presParOf" srcId="{3D1A3F67-720C-4E51-8B8E-A4B1EE06EB31}" destId="{DC3F7D82-CB3B-4E85-A732-FE9B8952E3B6}" srcOrd="3" destOrd="0" presId="urn:microsoft.com/office/officeart/2018/5/layout/IconCircleLabelList"/>
    <dgm:cxn modelId="{F0D27141-060B-4D2A-B88E-59486B5032DE}" type="presParOf" srcId="{91652A30-99E9-46B2-AF48-F5EED5EFD7CF}" destId="{D7278709-8515-425C-8FF2-E9AACA6E5AE1}" srcOrd="5" destOrd="0" presId="urn:microsoft.com/office/officeart/2018/5/layout/IconCircleLabelList"/>
    <dgm:cxn modelId="{A2121FE5-1765-463E-A961-4ACC063EFCAD}" type="presParOf" srcId="{91652A30-99E9-46B2-AF48-F5EED5EFD7CF}" destId="{24A948B6-B074-43D9-8822-1337150596D8}" srcOrd="6" destOrd="0" presId="urn:microsoft.com/office/officeart/2018/5/layout/IconCircleLabelList"/>
    <dgm:cxn modelId="{9F598A24-ABBB-46DA-BA43-6ABC406C30C5}" type="presParOf" srcId="{24A948B6-B074-43D9-8822-1337150596D8}" destId="{ECE8F27B-917A-4FD2-8281-3692D2182C5C}" srcOrd="0" destOrd="0" presId="urn:microsoft.com/office/officeart/2018/5/layout/IconCircleLabelList"/>
    <dgm:cxn modelId="{71EA852E-4551-42A7-B728-B6A311BDACA4}" type="presParOf" srcId="{24A948B6-B074-43D9-8822-1337150596D8}" destId="{6E2D9FE0-7E01-43F2-98DD-C1A25CCB4EED}" srcOrd="1" destOrd="0" presId="urn:microsoft.com/office/officeart/2018/5/layout/IconCircleLabelList"/>
    <dgm:cxn modelId="{FF607771-7D29-41EF-BB38-06E335ABFDE8}" type="presParOf" srcId="{24A948B6-B074-43D9-8822-1337150596D8}" destId="{CEF8A031-0026-4C81-8070-A216E3CF5380}" srcOrd="2" destOrd="0" presId="urn:microsoft.com/office/officeart/2018/5/layout/IconCircleLabelList"/>
    <dgm:cxn modelId="{DDAD36D2-5735-41B7-84A4-BC56E8A2F764}" type="presParOf" srcId="{24A948B6-B074-43D9-8822-1337150596D8}" destId="{0B802177-76CF-4162-BB84-E73403ED5E4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814C02-E1DF-4B3D-80AD-B6A92882531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76E52FF-28D5-406F-8731-72942C87E0FA}">
      <dgm:prSet/>
      <dgm:spPr/>
      <dgm:t>
        <a:bodyPr/>
        <a:lstStyle/>
        <a:p>
          <a:pPr>
            <a:defRPr cap="all"/>
          </a:pPr>
          <a:r>
            <a:rPr lang="en-US"/>
            <a:t>- Highlights of the project.</a:t>
          </a:r>
        </a:p>
      </dgm:t>
    </dgm:pt>
    <dgm:pt modelId="{F3B9714D-CB68-4773-877D-A39E1AE97E6A}" type="parTrans" cxnId="{AC20F907-2131-4317-AE8D-DAC6027C8732}">
      <dgm:prSet/>
      <dgm:spPr/>
      <dgm:t>
        <a:bodyPr/>
        <a:lstStyle/>
        <a:p>
          <a:endParaRPr lang="en-US"/>
        </a:p>
      </dgm:t>
    </dgm:pt>
    <dgm:pt modelId="{ED5BEB7E-7507-42F8-95B7-15104EF4E072}" type="sibTrans" cxnId="{AC20F907-2131-4317-AE8D-DAC6027C8732}">
      <dgm:prSet/>
      <dgm:spPr/>
      <dgm:t>
        <a:bodyPr/>
        <a:lstStyle/>
        <a:p>
          <a:endParaRPr lang="en-US"/>
        </a:p>
      </dgm:t>
    </dgm:pt>
    <dgm:pt modelId="{69739C8F-9F78-4001-ADD8-EB0DCC4A2CAC}">
      <dgm:prSet/>
      <dgm:spPr/>
      <dgm:t>
        <a:bodyPr/>
        <a:lstStyle/>
        <a:p>
          <a:pPr>
            <a:defRPr cap="all"/>
          </a:pPr>
          <a:r>
            <a:rPr lang="en-US"/>
            <a:t>- NLP proves effective for resume classification.</a:t>
          </a:r>
        </a:p>
      </dgm:t>
    </dgm:pt>
    <dgm:pt modelId="{BF734FB1-9215-47F4-8EBB-5953877BF0D9}" type="parTrans" cxnId="{6100C99C-EB19-4B85-B9F5-38FE243ED941}">
      <dgm:prSet/>
      <dgm:spPr/>
      <dgm:t>
        <a:bodyPr/>
        <a:lstStyle/>
        <a:p>
          <a:endParaRPr lang="en-US"/>
        </a:p>
      </dgm:t>
    </dgm:pt>
    <dgm:pt modelId="{25E99C06-2259-4508-A2C1-F7F77A62D40E}" type="sibTrans" cxnId="{6100C99C-EB19-4B85-B9F5-38FE243ED941}">
      <dgm:prSet/>
      <dgm:spPr/>
      <dgm:t>
        <a:bodyPr/>
        <a:lstStyle/>
        <a:p>
          <a:endParaRPr lang="en-US"/>
        </a:p>
      </dgm:t>
    </dgm:pt>
    <dgm:pt modelId="{F5D6411E-7648-4412-8324-DB1AA1B0D310}">
      <dgm:prSet/>
      <dgm:spPr/>
      <dgm:t>
        <a:bodyPr/>
        <a:lstStyle/>
        <a:p>
          <a:pPr>
            <a:defRPr cap="all"/>
          </a:pPr>
          <a:r>
            <a:rPr lang="en-US"/>
            <a:t>- Future potential with advanced techniques.</a:t>
          </a:r>
        </a:p>
      </dgm:t>
    </dgm:pt>
    <dgm:pt modelId="{36E71304-2B41-4879-AE4D-96CBB063C0BF}" type="parTrans" cxnId="{8F1E43C0-2F72-48C1-A343-7DA08354422C}">
      <dgm:prSet/>
      <dgm:spPr/>
      <dgm:t>
        <a:bodyPr/>
        <a:lstStyle/>
        <a:p>
          <a:endParaRPr lang="en-US"/>
        </a:p>
      </dgm:t>
    </dgm:pt>
    <dgm:pt modelId="{0BFC66FB-03B5-4098-B753-E0719B4E872E}" type="sibTrans" cxnId="{8F1E43C0-2F72-48C1-A343-7DA08354422C}">
      <dgm:prSet/>
      <dgm:spPr/>
      <dgm:t>
        <a:bodyPr/>
        <a:lstStyle/>
        <a:p>
          <a:endParaRPr lang="en-US"/>
        </a:p>
      </dgm:t>
    </dgm:pt>
    <dgm:pt modelId="{244A5C09-5C25-4EAF-8E00-04643621FEE9}" type="pres">
      <dgm:prSet presAssocID="{B5814C02-E1DF-4B3D-80AD-B6A928825314}" presName="root" presStyleCnt="0">
        <dgm:presLayoutVars>
          <dgm:dir/>
          <dgm:resizeHandles val="exact"/>
        </dgm:presLayoutVars>
      </dgm:prSet>
      <dgm:spPr/>
    </dgm:pt>
    <dgm:pt modelId="{CD9C5BB6-3C6C-4F08-A117-093B9B66396D}" type="pres">
      <dgm:prSet presAssocID="{876E52FF-28D5-406F-8731-72942C87E0FA}" presName="compNode" presStyleCnt="0"/>
      <dgm:spPr/>
    </dgm:pt>
    <dgm:pt modelId="{C64CD425-83B9-4B4B-A6AA-88C73F139A54}" type="pres">
      <dgm:prSet presAssocID="{876E52FF-28D5-406F-8731-72942C87E0FA}" presName="iconBgRect" presStyleLbl="bgShp" presStyleIdx="0" presStyleCnt="3"/>
      <dgm:spPr/>
    </dgm:pt>
    <dgm:pt modelId="{200FFAB1-9786-45C5-9C1B-42344F94A4C3}" type="pres">
      <dgm:prSet presAssocID="{876E52FF-28D5-406F-8731-72942C87E0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95A062C0-B9D1-4A3D-8A8E-AC1A4181A17C}" type="pres">
      <dgm:prSet presAssocID="{876E52FF-28D5-406F-8731-72942C87E0FA}" presName="spaceRect" presStyleCnt="0"/>
      <dgm:spPr/>
    </dgm:pt>
    <dgm:pt modelId="{44B23021-2E96-477F-BE76-AF0268B444AE}" type="pres">
      <dgm:prSet presAssocID="{876E52FF-28D5-406F-8731-72942C87E0FA}" presName="textRect" presStyleLbl="revTx" presStyleIdx="0" presStyleCnt="3">
        <dgm:presLayoutVars>
          <dgm:chMax val="1"/>
          <dgm:chPref val="1"/>
        </dgm:presLayoutVars>
      </dgm:prSet>
      <dgm:spPr/>
    </dgm:pt>
    <dgm:pt modelId="{BEE3FB3B-5766-48AD-8C17-426966E25498}" type="pres">
      <dgm:prSet presAssocID="{ED5BEB7E-7507-42F8-95B7-15104EF4E072}" presName="sibTrans" presStyleCnt="0"/>
      <dgm:spPr/>
    </dgm:pt>
    <dgm:pt modelId="{6D1A18D3-384E-4AA9-A9A3-8290F00E2B05}" type="pres">
      <dgm:prSet presAssocID="{69739C8F-9F78-4001-ADD8-EB0DCC4A2CAC}" presName="compNode" presStyleCnt="0"/>
      <dgm:spPr/>
    </dgm:pt>
    <dgm:pt modelId="{9BBDB9AE-D21C-4FCF-8DFD-24D16A32F7C2}" type="pres">
      <dgm:prSet presAssocID="{69739C8F-9F78-4001-ADD8-EB0DCC4A2CAC}" presName="iconBgRect" presStyleLbl="bgShp" presStyleIdx="1" presStyleCnt="3"/>
      <dgm:spPr/>
    </dgm:pt>
    <dgm:pt modelId="{898EFFEF-8BE1-49E6-850A-B4B12CC7C919}" type="pres">
      <dgm:prSet presAssocID="{69739C8F-9F78-4001-ADD8-EB0DCC4A2C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0DEF79F-9B37-482B-BDD9-13B4E95BB82A}" type="pres">
      <dgm:prSet presAssocID="{69739C8F-9F78-4001-ADD8-EB0DCC4A2CAC}" presName="spaceRect" presStyleCnt="0"/>
      <dgm:spPr/>
    </dgm:pt>
    <dgm:pt modelId="{B5DA051E-8035-4540-83B6-3082067E7BFC}" type="pres">
      <dgm:prSet presAssocID="{69739C8F-9F78-4001-ADD8-EB0DCC4A2CAC}" presName="textRect" presStyleLbl="revTx" presStyleIdx="1" presStyleCnt="3">
        <dgm:presLayoutVars>
          <dgm:chMax val="1"/>
          <dgm:chPref val="1"/>
        </dgm:presLayoutVars>
      </dgm:prSet>
      <dgm:spPr/>
    </dgm:pt>
    <dgm:pt modelId="{683BF002-FE6D-445F-854C-C816A2F58B7B}" type="pres">
      <dgm:prSet presAssocID="{25E99C06-2259-4508-A2C1-F7F77A62D40E}" presName="sibTrans" presStyleCnt="0"/>
      <dgm:spPr/>
    </dgm:pt>
    <dgm:pt modelId="{1153467D-AE31-41FF-9004-E9E615B1191C}" type="pres">
      <dgm:prSet presAssocID="{F5D6411E-7648-4412-8324-DB1AA1B0D310}" presName="compNode" presStyleCnt="0"/>
      <dgm:spPr/>
    </dgm:pt>
    <dgm:pt modelId="{FDAEA591-C225-45C5-B7ED-36C4C9B621EF}" type="pres">
      <dgm:prSet presAssocID="{F5D6411E-7648-4412-8324-DB1AA1B0D310}" presName="iconBgRect" presStyleLbl="bgShp" presStyleIdx="2" presStyleCnt="3"/>
      <dgm:spPr/>
    </dgm:pt>
    <dgm:pt modelId="{1D7016FC-2A3D-4F6D-8996-A43B17FFFEF9}" type="pres">
      <dgm:prSet presAssocID="{F5D6411E-7648-4412-8324-DB1AA1B0D3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1448D44-6EC4-4E61-961A-D1C6F3C9AAD5}" type="pres">
      <dgm:prSet presAssocID="{F5D6411E-7648-4412-8324-DB1AA1B0D310}" presName="spaceRect" presStyleCnt="0"/>
      <dgm:spPr/>
    </dgm:pt>
    <dgm:pt modelId="{EB944FD7-BD80-4A3F-A2A4-BE099DA6A741}" type="pres">
      <dgm:prSet presAssocID="{F5D6411E-7648-4412-8324-DB1AA1B0D31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C20F907-2131-4317-AE8D-DAC6027C8732}" srcId="{B5814C02-E1DF-4B3D-80AD-B6A928825314}" destId="{876E52FF-28D5-406F-8731-72942C87E0FA}" srcOrd="0" destOrd="0" parTransId="{F3B9714D-CB68-4773-877D-A39E1AE97E6A}" sibTransId="{ED5BEB7E-7507-42F8-95B7-15104EF4E072}"/>
    <dgm:cxn modelId="{554F8B49-ACE6-4739-8ECB-F780A8A94E3F}" type="presOf" srcId="{F5D6411E-7648-4412-8324-DB1AA1B0D310}" destId="{EB944FD7-BD80-4A3F-A2A4-BE099DA6A741}" srcOrd="0" destOrd="0" presId="urn:microsoft.com/office/officeart/2018/5/layout/IconCircleLabelList"/>
    <dgm:cxn modelId="{6100C99C-EB19-4B85-B9F5-38FE243ED941}" srcId="{B5814C02-E1DF-4B3D-80AD-B6A928825314}" destId="{69739C8F-9F78-4001-ADD8-EB0DCC4A2CAC}" srcOrd="1" destOrd="0" parTransId="{BF734FB1-9215-47F4-8EBB-5953877BF0D9}" sibTransId="{25E99C06-2259-4508-A2C1-F7F77A62D40E}"/>
    <dgm:cxn modelId="{38BAA8AE-54E0-4E67-9ED9-30FDFC2097FB}" type="presOf" srcId="{69739C8F-9F78-4001-ADD8-EB0DCC4A2CAC}" destId="{B5DA051E-8035-4540-83B6-3082067E7BFC}" srcOrd="0" destOrd="0" presId="urn:microsoft.com/office/officeart/2018/5/layout/IconCircleLabelList"/>
    <dgm:cxn modelId="{8F1E43C0-2F72-48C1-A343-7DA08354422C}" srcId="{B5814C02-E1DF-4B3D-80AD-B6A928825314}" destId="{F5D6411E-7648-4412-8324-DB1AA1B0D310}" srcOrd="2" destOrd="0" parTransId="{36E71304-2B41-4879-AE4D-96CBB063C0BF}" sibTransId="{0BFC66FB-03B5-4098-B753-E0719B4E872E}"/>
    <dgm:cxn modelId="{996000DB-D937-45A1-BFFA-E61ABECAD094}" type="presOf" srcId="{B5814C02-E1DF-4B3D-80AD-B6A928825314}" destId="{244A5C09-5C25-4EAF-8E00-04643621FEE9}" srcOrd="0" destOrd="0" presId="urn:microsoft.com/office/officeart/2018/5/layout/IconCircleLabelList"/>
    <dgm:cxn modelId="{515E28E7-6E73-4902-9290-A8963E3EAAF6}" type="presOf" srcId="{876E52FF-28D5-406F-8731-72942C87E0FA}" destId="{44B23021-2E96-477F-BE76-AF0268B444AE}" srcOrd="0" destOrd="0" presId="urn:microsoft.com/office/officeart/2018/5/layout/IconCircleLabelList"/>
    <dgm:cxn modelId="{4674CDF6-FB34-48F4-B44C-21DC6572B37E}" type="presParOf" srcId="{244A5C09-5C25-4EAF-8E00-04643621FEE9}" destId="{CD9C5BB6-3C6C-4F08-A117-093B9B66396D}" srcOrd="0" destOrd="0" presId="urn:microsoft.com/office/officeart/2018/5/layout/IconCircleLabelList"/>
    <dgm:cxn modelId="{505C33EC-B1CD-4441-8CA4-68B4FA16E9F7}" type="presParOf" srcId="{CD9C5BB6-3C6C-4F08-A117-093B9B66396D}" destId="{C64CD425-83B9-4B4B-A6AA-88C73F139A54}" srcOrd="0" destOrd="0" presId="urn:microsoft.com/office/officeart/2018/5/layout/IconCircleLabelList"/>
    <dgm:cxn modelId="{0E42E2B2-D8DB-4040-B22D-AFDD26910C59}" type="presParOf" srcId="{CD9C5BB6-3C6C-4F08-A117-093B9B66396D}" destId="{200FFAB1-9786-45C5-9C1B-42344F94A4C3}" srcOrd="1" destOrd="0" presId="urn:microsoft.com/office/officeart/2018/5/layout/IconCircleLabelList"/>
    <dgm:cxn modelId="{1C137155-4F25-4E50-BC53-2E3E76D5E79C}" type="presParOf" srcId="{CD9C5BB6-3C6C-4F08-A117-093B9B66396D}" destId="{95A062C0-B9D1-4A3D-8A8E-AC1A4181A17C}" srcOrd="2" destOrd="0" presId="urn:microsoft.com/office/officeart/2018/5/layout/IconCircleLabelList"/>
    <dgm:cxn modelId="{56528967-AD99-4C8C-8EFD-5DF7BEA57249}" type="presParOf" srcId="{CD9C5BB6-3C6C-4F08-A117-093B9B66396D}" destId="{44B23021-2E96-477F-BE76-AF0268B444AE}" srcOrd="3" destOrd="0" presId="urn:microsoft.com/office/officeart/2018/5/layout/IconCircleLabelList"/>
    <dgm:cxn modelId="{6B74286A-F25E-44C3-9B03-A628FBFB4E98}" type="presParOf" srcId="{244A5C09-5C25-4EAF-8E00-04643621FEE9}" destId="{BEE3FB3B-5766-48AD-8C17-426966E25498}" srcOrd="1" destOrd="0" presId="urn:microsoft.com/office/officeart/2018/5/layout/IconCircleLabelList"/>
    <dgm:cxn modelId="{86F4CFF3-91A1-4F31-910D-7AC30D2EA266}" type="presParOf" srcId="{244A5C09-5C25-4EAF-8E00-04643621FEE9}" destId="{6D1A18D3-384E-4AA9-A9A3-8290F00E2B05}" srcOrd="2" destOrd="0" presId="urn:microsoft.com/office/officeart/2018/5/layout/IconCircleLabelList"/>
    <dgm:cxn modelId="{677F1C64-F0D6-468C-B86E-BDFCC9C98FF1}" type="presParOf" srcId="{6D1A18D3-384E-4AA9-A9A3-8290F00E2B05}" destId="{9BBDB9AE-D21C-4FCF-8DFD-24D16A32F7C2}" srcOrd="0" destOrd="0" presId="urn:microsoft.com/office/officeart/2018/5/layout/IconCircleLabelList"/>
    <dgm:cxn modelId="{CAB7F5C5-21E8-44F7-8471-ADED89753764}" type="presParOf" srcId="{6D1A18D3-384E-4AA9-A9A3-8290F00E2B05}" destId="{898EFFEF-8BE1-49E6-850A-B4B12CC7C919}" srcOrd="1" destOrd="0" presId="urn:microsoft.com/office/officeart/2018/5/layout/IconCircleLabelList"/>
    <dgm:cxn modelId="{B460FEBD-8AA3-4087-B711-95AF9BDD4D77}" type="presParOf" srcId="{6D1A18D3-384E-4AA9-A9A3-8290F00E2B05}" destId="{70DEF79F-9B37-482B-BDD9-13B4E95BB82A}" srcOrd="2" destOrd="0" presId="urn:microsoft.com/office/officeart/2018/5/layout/IconCircleLabelList"/>
    <dgm:cxn modelId="{87E9C513-0486-4B03-AE44-3602A81909A3}" type="presParOf" srcId="{6D1A18D3-384E-4AA9-A9A3-8290F00E2B05}" destId="{B5DA051E-8035-4540-83B6-3082067E7BFC}" srcOrd="3" destOrd="0" presId="urn:microsoft.com/office/officeart/2018/5/layout/IconCircleLabelList"/>
    <dgm:cxn modelId="{D4FECD4D-C9D5-4E6A-9B86-43CB96150C27}" type="presParOf" srcId="{244A5C09-5C25-4EAF-8E00-04643621FEE9}" destId="{683BF002-FE6D-445F-854C-C816A2F58B7B}" srcOrd="3" destOrd="0" presId="urn:microsoft.com/office/officeart/2018/5/layout/IconCircleLabelList"/>
    <dgm:cxn modelId="{F4F1B30B-D27B-48CD-B07F-B7681D5B890E}" type="presParOf" srcId="{244A5C09-5C25-4EAF-8E00-04643621FEE9}" destId="{1153467D-AE31-41FF-9004-E9E615B1191C}" srcOrd="4" destOrd="0" presId="urn:microsoft.com/office/officeart/2018/5/layout/IconCircleLabelList"/>
    <dgm:cxn modelId="{17F26E7F-E011-403E-860F-3CA0ACF8D5BC}" type="presParOf" srcId="{1153467D-AE31-41FF-9004-E9E615B1191C}" destId="{FDAEA591-C225-45C5-B7ED-36C4C9B621EF}" srcOrd="0" destOrd="0" presId="urn:microsoft.com/office/officeart/2018/5/layout/IconCircleLabelList"/>
    <dgm:cxn modelId="{F9E766AB-C8FE-412A-89FF-E9335F2CAF49}" type="presParOf" srcId="{1153467D-AE31-41FF-9004-E9E615B1191C}" destId="{1D7016FC-2A3D-4F6D-8996-A43B17FFFEF9}" srcOrd="1" destOrd="0" presId="urn:microsoft.com/office/officeart/2018/5/layout/IconCircleLabelList"/>
    <dgm:cxn modelId="{884CFAC0-3187-42A0-B841-CEF0740A61BA}" type="presParOf" srcId="{1153467D-AE31-41FF-9004-E9E615B1191C}" destId="{D1448D44-6EC4-4E61-961A-D1C6F3C9AAD5}" srcOrd="2" destOrd="0" presId="urn:microsoft.com/office/officeart/2018/5/layout/IconCircleLabelList"/>
    <dgm:cxn modelId="{73A421A4-8FE6-4B0C-9577-A6721DA2D2BA}" type="presParOf" srcId="{1153467D-AE31-41FF-9004-E9E615B1191C}" destId="{EB944FD7-BD80-4A3F-A2A4-BE099DA6A74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FF9D8-F38E-4492-A167-CA6901CC4A2D}">
      <dsp:nvSpPr>
        <dsp:cNvPr id="0" name=""/>
        <dsp:cNvSpPr/>
      </dsp:nvSpPr>
      <dsp:spPr>
        <a:xfrm>
          <a:off x="1088099" y="277160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D57C5-0865-40A4-A250-4FFF1C75404F}">
      <dsp:nvSpPr>
        <dsp:cNvPr id="0" name=""/>
        <dsp:cNvSpPr/>
      </dsp:nvSpPr>
      <dsp:spPr>
        <a:xfrm>
          <a:off x="73349" y="2357969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Removed URLs, hashtags, mentions, punctuation, and stopwords.</a:t>
          </a:r>
        </a:p>
      </dsp:txBody>
      <dsp:txXfrm>
        <a:off x="73349" y="2357969"/>
        <a:ext cx="3690000" cy="720000"/>
      </dsp:txXfrm>
    </dsp:sp>
    <dsp:sp modelId="{F75C833B-E818-4D9D-B9C1-20E35B824B2F}">
      <dsp:nvSpPr>
        <dsp:cNvPr id="0" name=""/>
        <dsp:cNvSpPr/>
      </dsp:nvSpPr>
      <dsp:spPr>
        <a:xfrm>
          <a:off x="5423850" y="277160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D6C55-26FE-419C-A8F8-3F9BEC27963F}">
      <dsp:nvSpPr>
        <dsp:cNvPr id="0" name=""/>
        <dsp:cNvSpPr/>
      </dsp:nvSpPr>
      <dsp:spPr>
        <a:xfrm>
          <a:off x="4409100" y="2357969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Performed lemmatization to ensure word consistency.</a:t>
          </a:r>
        </a:p>
      </dsp:txBody>
      <dsp:txXfrm>
        <a:off x="4409100" y="2357969"/>
        <a:ext cx="369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7AFD2-9105-4BC9-820D-524FC07D04BC}">
      <dsp:nvSpPr>
        <dsp:cNvPr id="0" name=""/>
        <dsp:cNvSpPr/>
      </dsp:nvSpPr>
      <dsp:spPr>
        <a:xfrm>
          <a:off x="729840" y="619399"/>
          <a:ext cx="1078837" cy="10788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38C07-A53E-4F90-AC5D-D3326F8AB22E}">
      <dsp:nvSpPr>
        <dsp:cNvPr id="0" name=""/>
        <dsp:cNvSpPr/>
      </dsp:nvSpPr>
      <dsp:spPr>
        <a:xfrm>
          <a:off x="70551" y="2015730"/>
          <a:ext cx="239741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Tokenized and normalized text data.</a:t>
          </a:r>
        </a:p>
      </dsp:txBody>
      <dsp:txXfrm>
        <a:off x="70551" y="2015730"/>
        <a:ext cx="2397417" cy="720000"/>
      </dsp:txXfrm>
    </dsp:sp>
    <dsp:sp modelId="{ABC568B2-B36C-4AEF-B65A-C09E82F5B737}">
      <dsp:nvSpPr>
        <dsp:cNvPr id="0" name=""/>
        <dsp:cNvSpPr/>
      </dsp:nvSpPr>
      <dsp:spPr>
        <a:xfrm>
          <a:off x="3546806" y="619399"/>
          <a:ext cx="1078837" cy="10788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0A965-B80A-4341-BCF8-8FEE2C43E1BD}">
      <dsp:nvSpPr>
        <dsp:cNvPr id="0" name=""/>
        <dsp:cNvSpPr/>
      </dsp:nvSpPr>
      <dsp:spPr>
        <a:xfrm>
          <a:off x="2887516" y="2015730"/>
          <a:ext cx="239741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Analyzed top word frequencies using NLTK.</a:t>
          </a:r>
        </a:p>
      </dsp:txBody>
      <dsp:txXfrm>
        <a:off x="2887516" y="2015730"/>
        <a:ext cx="2397417" cy="720000"/>
      </dsp:txXfrm>
    </dsp:sp>
    <dsp:sp modelId="{F9A7FC93-3942-48C0-8A46-D4C8FDE9EB27}">
      <dsp:nvSpPr>
        <dsp:cNvPr id="0" name=""/>
        <dsp:cNvSpPr/>
      </dsp:nvSpPr>
      <dsp:spPr>
        <a:xfrm>
          <a:off x="6363771" y="619399"/>
          <a:ext cx="1078837" cy="10788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002F3-8D0E-4F1C-9E14-62C98DC647A5}">
      <dsp:nvSpPr>
        <dsp:cNvPr id="0" name=""/>
        <dsp:cNvSpPr/>
      </dsp:nvSpPr>
      <dsp:spPr>
        <a:xfrm>
          <a:off x="5704481" y="2015730"/>
          <a:ext cx="239741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Plotted frequency distributions for insights.</a:t>
          </a:r>
        </a:p>
      </dsp:txBody>
      <dsp:txXfrm>
        <a:off x="5704481" y="2015730"/>
        <a:ext cx="239741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D8167-0F0F-4B2A-99D3-DE502F06AF11}">
      <dsp:nvSpPr>
        <dsp:cNvPr id="0" name=""/>
        <dsp:cNvSpPr/>
      </dsp:nvSpPr>
      <dsp:spPr>
        <a:xfrm>
          <a:off x="1088099" y="277160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53D54-BB86-46D7-AB29-D83B9B284080}">
      <dsp:nvSpPr>
        <dsp:cNvPr id="0" name=""/>
        <dsp:cNvSpPr/>
      </dsp:nvSpPr>
      <dsp:spPr>
        <a:xfrm>
          <a:off x="73349" y="2357969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Visualized common words in resumes using WordCloud.</a:t>
          </a:r>
        </a:p>
      </dsp:txBody>
      <dsp:txXfrm>
        <a:off x="73349" y="2357969"/>
        <a:ext cx="3690000" cy="720000"/>
      </dsp:txXfrm>
    </dsp:sp>
    <dsp:sp modelId="{DCD6E8D1-D8E2-41F5-9C43-F91D7D8A1641}">
      <dsp:nvSpPr>
        <dsp:cNvPr id="0" name=""/>
        <dsp:cNvSpPr/>
      </dsp:nvSpPr>
      <dsp:spPr>
        <a:xfrm>
          <a:off x="5423850" y="277160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4D8C2-31D7-410D-8671-A5E7FF7F0A5A}">
      <dsp:nvSpPr>
        <dsp:cNvPr id="0" name=""/>
        <dsp:cNvSpPr/>
      </dsp:nvSpPr>
      <dsp:spPr>
        <a:xfrm>
          <a:off x="4409100" y="2357969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Generated visualizations for the top 100 and 200 words.</a:t>
          </a:r>
        </a:p>
      </dsp:txBody>
      <dsp:txXfrm>
        <a:off x="4409100" y="2357969"/>
        <a:ext cx="369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11BE6-043C-4B95-9A94-9039EFDA2CD5}">
      <dsp:nvSpPr>
        <dsp:cNvPr id="0" name=""/>
        <dsp:cNvSpPr/>
      </dsp:nvSpPr>
      <dsp:spPr>
        <a:xfrm>
          <a:off x="506474" y="350065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BE0A-43EB-4461-B065-A17E7F979AA2}">
      <dsp:nvSpPr>
        <dsp:cNvPr id="0" name=""/>
        <dsp:cNvSpPr/>
      </dsp:nvSpPr>
      <dsp:spPr>
        <a:xfrm>
          <a:off x="820912" y="664502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6F4BA-3C8A-4AE9-B884-9C7586BDCC1F}">
      <dsp:nvSpPr>
        <dsp:cNvPr id="0" name=""/>
        <dsp:cNvSpPr/>
      </dsp:nvSpPr>
      <dsp:spPr>
        <a:xfrm>
          <a:off x="34818" y="2285065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- Key findings from classification.</a:t>
          </a:r>
        </a:p>
      </dsp:txBody>
      <dsp:txXfrm>
        <a:off x="34818" y="2285065"/>
        <a:ext cx="2418750" cy="720000"/>
      </dsp:txXfrm>
    </dsp:sp>
    <dsp:sp modelId="{573BD4ED-727D-4825-9A6E-E3D12317D1AE}">
      <dsp:nvSpPr>
        <dsp:cNvPr id="0" name=""/>
        <dsp:cNvSpPr/>
      </dsp:nvSpPr>
      <dsp:spPr>
        <a:xfrm>
          <a:off x="3348506" y="350065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BECEFE-0E13-49DB-B924-76BE357995E5}">
      <dsp:nvSpPr>
        <dsp:cNvPr id="0" name=""/>
        <dsp:cNvSpPr/>
      </dsp:nvSpPr>
      <dsp:spPr>
        <a:xfrm>
          <a:off x="3662943" y="664502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A2DCE-3981-457C-9164-91BA070451D2}">
      <dsp:nvSpPr>
        <dsp:cNvPr id="0" name=""/>
        <dsp:cNvSpPr/>
      </dsp:nvSpPr>
      <dsp:spPr>
        <a:xfrm>
          <a:off x="2876849" y="2285065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- Identified challenges like class imbalance.</a:t>
          </a:r>
        </a:p>
      </dsp:txBody>
      <dsp:txXfrm>
        <a:off x="2876849" y="2285065"/>
        <a:ext cx="2418750" cy="720000"/>
      </dsp:txXfrm>
    </dsp:sp>
    <dsp:sp modelId="{62E8A4AA-27D4-4C7D-8700-82591ABBC385}">
      <dsp:nvSpPr>
        <dsp:cNvPr id="0" name=""/>
        <dsp:cNvSpPr/>
      </dsp:nvSpPr>
      <dsp:spPr>
        <a:xfrm>
          <a:off x="6190537" y="350065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5773A-F741-4ADC-BE2C-2A2AA6E68DDB}">
      <dsp:nvSpPr>
        <dsp:cNvPr id="0" name=""/>
        <dsp:cNvSpPr/>
      </dsp:nvSpPr>
      <dsp:spPr>
        <a:xfrm>
          <a:off x="6504975" y="664502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29049-4997-4097-9AA6-715D852188E1}">
      <dsp:nvSpPr>
        <dsp:cNvPr id="0" name=""/>
        <dsp:cNvSpPr/>
      </dsp:nvSpPr>
      <dsp:spPr>
        <a:xfrm>
          <a:off x="5718881" y="2285065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- Visualized results with metrics.</a:t>
          </a:r>
        </a:p>
      </dsp:txBody>
      <dsp:txXfrm>
        <a:off x="5718881" y="2285065"/>
        <a:ext cx="241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92E33-87E5-45AA-9CC2-B0220CC02FE2}">
      <dsp:nvSpPr>
        <dsp:cNvPr id="0" name=""/>
        <dsp:cNvSpPr/>
      </dsp:nvSpPr>
      <dsp:spPr>
        <a:xfrm>
          <a:off x="364724" y="597564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014EE-4B50-4C58-BC33-269B55EB63CE}">
      <dsp:nvSpPr>
        <dsp:cNvPr id="0" name=""/>
        <dsp:cNvSpPr/>
      </dsp:nvSpPr>
      <dsp:spPr>
        <a:xfrm>
          <a:off x="598724" y="83156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D5645-739E-47AE-9AD9-BC88F688DA93}">
      <dsp:nvSpPr>
        <dsp:cNvPr id="0" name=""/>
        <dsp:cNvSpPr/>
      </dsp:nvSpPr>
      <dsp:spPr>
        <a:xfrm>
          <a:off x="13724" y="20375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Future steps:</a:t>
          </a:r>
        </a:p>
      </dsp:txBody>
      <dsp:txXfrm>
        <a:off x="13724" y="2037565"/>
        <a:ext cx="1800000" cy="720000"/>
      </dsp:txXfrm>
    </dsp:sp>
    <dsp:sp modelId="{CC0BD025-C2EC-40D7-BE71-8DDEF8B09F7B}">
      <dsp:nvSpPr>
        <dsp:cNvPr id="0" name=""/>
        <dsp:cNvSpPr/>
      </dsp:nvSpPr>
      <dsp:spPr>
        <a:xfrm>
          <a:off x="2479724" y="597564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D9D6C-B2DF-4563-894D-2BBB54680C76}">
      <dsp:nvSpPr>
        <dsp:cNvPr id="0" name=""/>
        <dsp:cNvSpPr/>
      </dsp:nvSpPr>
      <dsp:spPr>
        <a:xfrm>
          <a:off x="2713724" y="83156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C109A-B5EB-4FA8-B4D3-72F592CFF7FA}">
      <dsp:nvSpPr>
        <dsp:cNvPr id="0" name=""/>
        <dsp:cNvSpPr/>
      </dsp:nvSpPr>
      <dsp:spPr>
        <a:xfrm>
          <a:off x="2128724" y="20375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Implement Transformer models (e.g., BERT).</a:t>
          </a:r>
        </a:p>
      </dsp:txBody>
      <dsp:txXfrm>
        <a:off x="2128724" y="2037565"/>
        <a:ext cx="1800000" cy="720000"/>
      </dsp:txXfrm>
    </dsp:sp>
    <dsp:sp modelId="{19E0E726-A56B-4DC9-A473-44CE846CEBAD}">
      <dsp:nvSpPr>
        <dsp:cNvPr id="0" name=""/>
        <dsp:cNvSpPr/>
      </dsp:nvSpPr>
      <dsp:spPr>
        <a:xfrm>
          <a:off x="4594725" y="597564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15463-41D2-40F9-9575-1620B29B705C}">
      <dsp:nvSpPr>
        <dsp:cNvPr id="0" name=""/>
        <dsp:cNvSpPr/>
      </dsp:nvSpPr>
      <dsp:spPr>
        <a:xfrm>
          <a:off x="4828725" y="83156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F7D82-CB3B-4E85-A732-FE9B8952E3B6}">
      <dsp:nvSpPr>
        <dsp:cNvPr id="0" name=""/>
        <dsp:cNvSpPr/>
      </dsp:nvSpPr>
      <dsp:spPr>
        <a:xfrm>
          <a:off x="4243725" y="20375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Use word embeddings like GloVe/Word2Vec.</a:t>
          </a:r>
        </a:p>
      </dsp:txBody>
      <dsp:txXfrm>
        <a:off x="4243725" y="2037565"/>
        <a:ext cx="1800000" cy="720000"/>
      </dsp:txXfrm>
    </dsp:sp>
    <dsp:sp modelId="{ECE8F27B-917A-4FD2-8281-3692D2182C5C}">
      <dsp:nvSpPr>
        <dsp:cNvPr id="0" name=""/>
        <dsp:cNvSpPr/>
      </dsp:nvSpPr>
      <dsp:spPr>
        <a:xfrm>
          <a:off x="6709725" y="597564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2D9FE0-7E01-43F2-98DD-C1A25CCB4EED}">
      <dsp:nvSpPr>
        <dsp:cNvPr id="0" name=""/>
        <dsp:cNvSpPr/>
      </dsp:nvSpPr>
      <dsp:spPr>
        <a:xfrm>
          <a:off x="6943725" y="83156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02177-76CF-4162-BB84-E73403ED5E43}">
      <dsp:nvSpPr>
        <dsp:cNvPr id="0" name=""/>
        <dsp:cNvSpPr/>
      </dsp:nvSpPr>
      <dsp:spPr>
        <a:xfrm>
          <a:off x="6358725" y="20375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Perform topic modeling with LDA.</a:t>
          </a:r>
        </a:p>
      </dsp:txBody>
      <dsp:txXfrm>
        <a:off x="6358725" y="2037565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CD425-83B9-4B4B-A6AA-88C73F139A54}">
      <dsp:nvSpPr>
        <dsp:cNvPr id="0" name=""/>
        <dsp:cNvSpPr/>
      </dsp:nvSpPr>
      <dsp:spPr>
        <a:xfrm>
          <a:off x="481598" y="796362"/>
          <a:ext cx="1303875" cy="1303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FFAB1-9786-45C5-9C1B-42344F94A4C3}">
      <dsp:nvSpPr>
        <dsp:cNvPr id="0" name=""/>
        <dsp:cNvSpPr/>
      </dsp:nvSpPr>
      <dsp:spPr>
        <a:xfrm>
          <a:off x="759473" y="1074237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23021-2E96-477F-BE76-AF0268B444AE}">
      <dsp:nvSpPr>
        <dsp:cNvPr id="0" name=""/>
        <dsp:cNvSpPr/>
      </dsp:nvSpPr>
      <dsp:spPr>
        <a:xfrm>
          <a:off x="64785" y="2506362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Highlights of the project.</a:t>
          </a:r>
        </a:p>
      </dsp:txBody>
      <dsp:txXfrm>
        <a:off x="64785" y="2506362"/>
        <a:ext cx="2137500" cy="720000"/>
      </dsp:txXfrm>
    </dsp:sp>
    <dsp:sp modelId="{9BBDB9AE-D21C-4FCF-8DFD-24D16A32F7C2}">
      <dsp:nvSpPr>
        <dsp:cNvPr id="0" name=""/>
        <dsp:cNvSpPr/>
      </dsp:nvSpPr>
      <dsp:spPr>
        <a:xfrm>
          <a:off x="2993160" y="796362"/>
          <a:ext cx="1303875" cy="1303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EFFEF-8BE1-49E6-850A-B4B12CC7C919}">
      <dsp:nvSpPr>
        <dsp:cNvPr id="0" name=""/>
        <dsp:cNvSpPr/>
      </dsp:nvSpPr>
      <dsp:spPr>
        <a:xfrm>
          <a:off x="3271035" y="1074237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A051E-8035-4540-83B6-3082067E7BFC}">
      <dsp:nvSpPr>
        <dsp:cNvPr id="0" name=""/>
        <dsp:cNvSpPr/>
      </dsp:nvSpPr>
      <dsp:spPr>
        <a:xfrm>
          <a:off x="2576348" y="2506362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NLP proves effective for resume classification.</a:t>
          </a:r>
        </a:p>
      </dsp:txBody>
      <dsp:txXfrm>
        <a:off x="2576348" y="2506362"/>
        <a:ext cx="2137500" cy="720000"/>
      </dsp:txXfrm>
    </dsp:sp>
    <dsp:sp modelId="{FDAEA591-C225-45C5-B7ED-36C4C9B621EF}">
      <dsp:nvSpPr>
        <dsp:cNvPr id="0" name=""/>
        <dsp:cNvSpPr/>
      </dsp:nvSpPr>
      <dsp:spPr>
        <a:xfrm>
          <a:off x="5504723" y="796362"/>
          <a:ext cx="1303875" cy="1303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016FC-2A3D-4F6D-8996-A43B17FFFEF9}">
      <dsp:nvSpPr>
        <dsp:cNvPr id="0" name=""/>
        <dsp:cNvSpPr/>
      </dsp:nvSpPr>
      <dsp:spPr>
        <a:xfrm>
          <a:off x="5782598" y="1074237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44FD7-BD80-4A3F-A2A4-BE099DA6A741}">
      <dsp:nvSpPr>
        <dsp:cNvPr id="0" name=""/>
        <dsp:cNvSpPr/>
      </dsp:nvSpPr>
      <dsp:spPr>
        <a:xfrm>
          <a:off x="5087911" y="2506362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Future potential with advanced techniques.</a:t>
          </a:r>
        </a:p>
      </dsp:txBody>
      <dsp:txXfrm>
        <a:off x="5087911" y="2506362"/>
        <a:ext cx="21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72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7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53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7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6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9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4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4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78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8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Resume Classification and Analysis Using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Science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971088"/>
            <a:ext cx="7290054" cy="149961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Advanced Models and Improvements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FE1681-36FD-8206-1733-1639408A72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339111"/>
              </p:ext>
            </p:extLst>
          </p:nvPr>
        </p:nvGraphicFramePr>
        <p:xfrm>
          <a:off x="482203" y="642938"/>
          <a:ext cx="817245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BDA705D4-B8B7-AC9D-C668-2C41A6259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082334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1544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88505" y="1814574"/>
            <a:ext cx="5570417" cy="3228207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1444" y="620720"/>
            <a:ext cx="5492423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57474D-D202-C67D-4D64-573857305D7D}"/>
              </a:ext>
            </a:extLst>
          </p:cNvPr>
          <p:cNvSpPr txBox="1"/>
          <p:nvPr/>
        </p:nvSpPr>
        <p:spPr>
          <a:xfrm>
            <a:off x="3534918" y="1105351"/>
            <a:ext cx="4765475" cy="3023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cap="all" spc="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32199" y="4214336"/>
            <a:ext cx="38404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-2"/>
            <a:ext cx="12344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5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gnifying glass showing decling performance">
            <a:extLst>
              <a:ext uri="{FF2B5EF4-FFF2-40B4-BE49-F238E27FC236}">
                <a16:creationId xmlns:a16="http://schemas.microsoft.com/office/drawing/2014/main" id="{401AEA1C-AE95-E45C-6D9B-70408B09D92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1"/>
                </a:solidFill>
              </a:rPr>
              <a:t>Project Overview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CB1430-5CD1-470D-8F0F-7EDE4C790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4" cy="4023360"/>
          </a:xfrm>
        </p:spPr>
        <p:txBody>
          <a:bodyPr>
            <a:normAutofit/>
          </a:bodyPr>
          <a:lstStyle/>
          <a:p>
            <a:r>
              <a:t>- Objective: Classify resumes into categories using NLP and machine learning.</a:t>
            </a:r>
          </a:p>
          <a:p>
            <a:r>
              <a:t>- Tools: Python, Scikit-learn, NLTK, Seaborn, WordCloud, etc.</a:t>
            </a:r>
          </a:p>
          <a:p>
            <a:r>
              <a:t>- Dataset: Updated Resume Dataset.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F58E1BB5-F177-03CC-CA37-CEF19FAAC7D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5429" r="11238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1"/>
                </a:solidFill>
              </a:rPr>
              <a:t>Exploratory Data Analysis (EDA)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CB1430-5CD1-470D-8F0F-7EDE4C790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4" cy="4023360"/>
          </a:xfrm>
        </p:spPr>
        <p:txBody>
          <a:bodyPr>
            <a:normAutofit/>
          </a:bodyPr>
          <a:lstStyle/>
          <a:p>
            <a:r>
              <a:t>- Analyzed distribution of resume categories.</a:t>
            </a:r>
          </a:p>
          <a:p>
            <a:r>
              <a:t>- Visualized category distribution using bar plots and pie charts.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971088"/>
            <a:ext cx="7290054" cy="149961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Data Preprocessing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5AAC07-E128-4AC9-57C7-DB4B12EAF5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647901"/>
              </p:ext>
            </p:extLst>
          </p:nvPr>
        </p:nvGraphicFramePr>
        <p:xfrm>
          <a:off x="482203" y="642938"/>
          <a:ext cx="817245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971088"/>
            <a:ext cx="7290054" cy="149961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Word Frequency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46CEF6-A11A-7F8B-8149-5A3C0248C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333769"/>
              </p:ext>
            </p:extLst>
          </p:nvPr>
        </p:nvGraphicFramePr>
        <p:xfrm>
          <a:off x="482203" y="642938"/>
          <a:ext cx="817245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971088"/>
            <a:ext cx="7290054" cy="149961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WordCloud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D7B476-5493-8F16-9128-E8414E9498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033183"/>
              </p:ext>
            </p:extLst>
          </p:nvPr>
        </p:nvGraphicFramePr>
        <p:xfrm>
          <a:off x="482203" y="642938"/>
          <a:ext cx="817245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</p:spPr>
        <p:txBody>
          <a:bodyPr>
            <a:normAutofit/>
          </a:bodyPr>
          <a:lstStyle/>
          <a:p>
            <a:r>
              <a:t>Text Vectorization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6013703" cy="4023360"/>
          </a:xfrm>
        </p:spPr>
        <p:txBody>
          <a:bodyPr>
            <a:normAutofit/>
          </a:bodyPr>
          <a:lstStyle/>
          <a:p>
            <a:r>
              <a:t>- Transformed text into numerical features using TF-IDF Vectorizer.</a:t>
            </a:r>
          </a:p>
          <a:p>
            <a:r>
              <a:t>- Configurations:</a:t>
            </a:r>
          </a:p>
          <a:p>
            <a:r>
              <a:t>  - Removed stopwords.</a:t>
            </a:r>
          </a:p>
          <a:p>
            <a:r>
              <a:t>  - Limited features to 1,500 for efficiency.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</p:spPr>
        <p:txBody>
          <a:bodyPr>
            <a:normAutofit/>
          </a:bodyPr>
          <a:lstStyle/>
          <a:p>
            <a:r>
              <a:t>Model Training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6013703" cy="4023360"/>
          </a:xfrm>
        </p:spPr>
        <p:txBody>
          <a:bodyPr>
            <a:normAutofit/>
          </a:bodyPr>
          <a:lstStyle/>
          <a:p>
            <a:r>
              <a:t>- Model: K-Nearest Neighbors (KNN) with OneVsRestClassifier.</a:t>
            </a:r>
          </a:p>
          <a:p>
            <a:r>
              <a:t>- Achieved training and validation accuracy.</a:t>
            </a:r>
          </a:p>
          <a:p>
            <a:r>
              <a:t>- Evaluated using classification reports.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971088"/>
            <a:ext cx="7290054" cy="149961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Results and Insights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1F2721D-FA07-BC0D-A6D0-3C20EDE47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111620"/>
              </p:ext>
            </p:extLst>
          </p:nvPr>
        </p:nvGraphicFramePr>
        <p:xfrm>
          <a:off x="482203" y="642938"/>
          <a:ext cx="817245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</TotalTime>
  <Words>278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Integral</vt:lpstr>
      <vt:lpstr>Resume Classification and Analysis Using NLP</vt:lpstr>
      <vt:lpstr>Project Overview</vt:lpstr>
      <vt:lpstr>Exploratory Data Analysis (EDA)</vt:lpstr>
      <vt:lpstr>Data Preprocessing</vt:lpstr>
      <vt:lpstr>Word Frequency Analysis</vt:lpstr>
      <vt:lpstr>WordCloud Analysis</vt:lpstr>
      <vt:lpstr>Text Vectorization</vt:lpstr>
      <vt:lpstr>Model Training and Evaluation</vt:lpstr>
      <vt:lpstr>Results and Insights</vt:lpstr>
      <vt:lpstr>Advanced Models and Improvements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Daniel Kirubakaran</cp:lastModifiedBy>
  <cp:revision>2</cp:revision>
  <dcterms:created xsi:type="dcterms:W3CDTF">2013-01-27T09:14:16Z</dcterms:created>
  <dcterms:modified xsi:type="dcterms:W3CDTF">2024-11-08T00:58:36Z</dcterms:modified>
  <cp:category/>
</cp:coreProperties>
</file>