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3"/>
  </p:notesMasterIdLst>
  <p:handoutMasterIdLst>
    <p:handoutMasterId r:id="rId34"/>
  </p:handoutMasterIdLst>
  <p:sldIdLst>
    <p:sldId id="294" r:id="rId2"/>
    <p:sldId id="1023" r:id="rId3"/>
    <p:sldId id="1024" r:id="rId4"/>
    <p:sldId id="1036" r:id="rId5"/>
    <p:sldId id="1037" r:id="rId6"/>
    <p:sldId id="1039" r:id="rId7"/>
    <p:sldId id="1038" r:id="rId8"/>
    <p:sldId id="1041" r:id="rId9"/>
    <p:sldId id="1040" r:id="rId10"/>
    <p:sldId id="1042" r:id="rId11"/>
    <p:sldId id="1043" r:id="rId12"/>
    <p:sldId id="1044" r:id="rId13"/>
    <p:sldId id="1045" r:id="rId14"/>
    <p:sldId id="1048" r:id="rId15"/>
    <p:sldId id="1047" r:id="rId16"/>
    <p:sldId id="1046" r:id="rId17"/>
    <p:sldId id="1050" r:id="rId18"/>
    <p:sldId id="1049" r:id="rId19"/>
    <p:sldId id="1051" r:id="rId20"/>
    <p:sldId id="1052" r:id="rId21"/>
    <p:sldId id="1054" r:id="rId22"/>
    <p:sldId id="1055" r:id="rId23"/>
    <p:sldId id="1053" r:id="rId24"/>
    <p:sldId id="882" r:id="rId25"/>
    <p:sldId id="1056" r:id="rId26"/>
    <p:sldId id="1057" r:id="rId27"/>
    <p:sldId id="1058" r:id="rId28"/>
    <p:sldId id="1059" r:id="rId29"/>
    <p:sldId id="1027" r:id="rId30"/>
    <p:sldId id="1060" r:id="rId31"/>
    <p:sldId id="1061" r:id="rId3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5007" autoAdjust="0"/>
  </p:normalViewPr>
  <p:slideViewPr>
    <p:cSldViewPr>
      <p:cViewPr>
        <p:scale>
          <a:sx n="88" d="100"/>
          <a:sy n="88" d="100"/>
        </p:scale>
        <p:origin x="64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13.0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235 117 24575,'-9'0'0,"-2"0"0,-5 0 0,-4 4 0,-4 4 0,-3 7 0,1 5 0,4 0 0,6 0 0,4-1 0,1 0 0,1 1 0,2-1 0,1-1 0,1 0 0,1 0 0,2-1 0,1 0 0,2-1 0,0 0 0,0 0 0,0 1 0,0 1 0,0-1 0,0 0 0,2-2 0,1-1 0,4-1 0,2-2 0,3-1 0,1-3 0,2-2 0,1-1 0,0 0 0,0-1 0,0 0 0,1-1 0,0 0 0,1 1 0,1-2 0,0 2 0,-2-2 0,0 1 0,-3 2 0,1 0 0,0 1 0,2 1 0,0 1 0,0 1 0,1 0 0,0 0 0,3 1 0,1-1 0,1 1 0,1-2 0,0-1 0,1-1 0,1 0 0,-1-1 0,2 1 0,-2-2 0,0 1 0,0-1 0,-1-1 0,2 0 0,1 0 0,0 1 0,3 0 0,0 1 0,1-1 0,2 1 0,1 0 0,-1 0 0,0-1 0,-1-1 0,-3 1 0,1-2 0,-1 0 0,-1-1 0,1 0 0,-1 0 0,1 0 0,2 0 0,0 0 0,1 0 0,2 0 0,2 0 0,2 0 0,1 0 0,-3 0 0,-3-1 0,0-1 0,-3-1 0,0-1 0,-3 1 0,-1 0 0,-1-2 0,0 1 0,2-3 0,-1 0 0,3-1 0,1-2 0,1-1 0,1-2 0,1-1 0,-2-3 0,-3 0 0,-4 0 0,-4 1 0,-4 1 0,-2 1 0,-1 0 0,-2-1 0,0 1 0,-1-2 0,0 2 0,-3 0 0,0 0 0,-3 1 0,-1 1 0,-2 1 0,-1 1 0,0 1 0,0-1 0,0 2 0,0-1 0,-2 2 0,-5 0 0,-3 1 0,-1 1 0,-1 0 0,1 0 0,-1 0 0,1 0 0,0-1 0,-1 1 0,-1 0 0,-1 0 0,0-1 0,0 1 0,2 0 0,-1 0 0,0 1 0,0 0 0,0 1 0,0-1 0,-1 0 0,0 1 0,0-1 0,-1-1 0,0 1 0,-1-2 0,0 0 0,0 1 0,-2-1 0,1-1 0,-1 0 0,0 0 0,1-1 0,-1 1 0,-1-1 0,0 1 0,-2-2 0,-2 1 0,-3 1 0,-2 0 0,-1 1 0,-1 0 0,-1 0 0,2 0 0,1-1 0,1 1 0,1-1 0,0-1 0,0 2 0,0-1 0,-1 1 0,0-1 0,1 0 0,-1 1 0,2 1 0,-1-1 0,1 1 0,-1 0 0,1-1 0,-1 3 0,1-1 0,3 1 0,0 0 0,2 0 0,-1 1 0,1-1 0,0 2 0,0 0 0,1 1 0,0 0 0,1 0 0,0 0 0,1-1 0,-1-1 0,1 1 0,0-1 0,0 2 0,-1 0 0,0 0 0,2 0 0,2 0 0,0 0 0,0 0 0,1 0 0,-2 0 0,2 0 0,-1 1 0,1 1 0,0 1 0,1-1 0,-1 0 0,1-1 0,-1 0 0,0 1 0,0-1 0,1-1 0,-1 1 0,0 0 0,0 1 0,0 0 0,0-1 0,0 1 0,2 1 0,0-1 0,1 2 0,0-1 0,0 1 0,0 0 0,2 0 0,0 1 0,1-1 0,0 1 0,1-1 0,-1 0 0,0 1 0,1-1 0,-2 1 0,2 0 0,0-1 0,-1 1 0,0 0 0,0 0 0,-1-1 0,0-1 0,0 1 0,1-1 0,-1 0 0,2 2 0,4-4 0,0 1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19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200.49219"/>
      <inkml:brushProperty name="anchorY" value="-32460.94727"/>
      <inkml:brushProperty name="scaleFactor" value="0.5"/>
    </inkml:brush>
  </inkml:definitions>
  <inkml:trace contextRef="#ctx0" brushRef="#br0">380 47 24575,'-13'0'0,"-5"0"0,-8 0 0,-16 0 0,-5 1 0,1 2 0,7 4 0,14 2 0,4 2 0,5-1 0,3 0 0,1 1 0,3 2 0,0 2 0,3-1 0,0 0 0,2-1 0,2 0 0,-1 0 0,0 0 0,-1 1 0,1-1 0,-1 0 0,2 0 0,0 0 0,1 0 0,0-1 0,-1 1 0,2-2 0,0 2 0,0-1 0,0 0 0,0 1 0,0-2 0,0 1 0,0-2 0,0 0 0,0 0 0,0-1 0,0-1 0,0 0 0,1-2 0,0 0 0,4-2 0,1-1 0,2-2 0,2 0 0,2-1 0,2 0 0,4 0 0,1 0 0,1 0 0,-1 0 0,0 1 0,0 0 0,1 2 0,1-1 0,1 1 0,-2 0 0,-1 0 0,-1 0 0,0 1 0,0-1 0,0 1 0,-1 0 0,0 1 0,0 0 0,0-1 0,1 0 0,2-1 0,0 0 0,0 1 0,1-1 0,-1 0 0,2 0 0,2-1 0,3 1 0,2-2 0,0 2 0,0-2 0,-4 1 0,-2-1 0,-3 0 0,-1 1 0,-1-1 0,-1 0 0,0-1 0,1 0 0,0 0 0,2 2 0,0-1 0,1 0 0,1 1 0,2-2 0,3 0 0,5 0 0,1 0 0,1 0 0,2 0 0,1 0 0,5 0 0,4 0 0,3 0 0,4 0 0,2 0 0,1 0 0,-2 0 0,1 0 0,-5 0 0,-2 0 0,-5 0 0,-4 0 0,-3 0 0,-3 0 0,-1 0 0,0 0 0,-1 0 0,2-2 0,3-1 0,1-1 0,1-3 0,-1 0 0,-4-1 0,-4-1 0,-5-2 0,-4-1 0,-5-2 0,-2-1 0,-1-1 0,-3-2 0,-2-1 0,-2 0 0,-3 0 0,1 1 0,0 2 0,-1 1 0,-1 2 0,-1 2 0,0 1 0,0 1 0,0 0 0,0-1 0,0-1 0,-2-2 0,-1-3 0,-2 0 0,-3 1 0,0 2 0,0 3 0,0 4 0,-1 1 0,-2 1 0,-1 1 0,-1 0 0,-1 2 0,1 1 0,0 0 0,-3 0 0,0 0 0,-5-1 0,-1 0 0,-2-3 0,-1 0 0,0-1 0,-1-1 0,2 1 0,2-1 0,2 1 0,2 1 0,0-1 0,1 0 0,1 0 0,0-1 0,-1 2 0,1 0 0,-1-1 0,1 2 0,-2 0 0,1 0 0,-2 0 0,-1-1 0,-1 1 0,0-1 0,1 2 0,1-1 0,0 1 0,0 1 0,0-2 0,-1 2 0,1-1 0,0 0 0,1 1 0,0-2 0,-1 0 0,0 2 0,0-1 0,1 0 0,0 0 0,-1-1 0,-1 2 0,-1 0 0,-1 1 0,0-1 0,0-1 0,0 0 0,-1-1 0,0 0 0,-2 0 0,0 0 0,-1 0 0,2 0 0,0-1 0,-2 1 0,2 2 0,-1-1 0,0 2 0,1 0 0,-2 0 0,-2 0 0,1 0 0,-2 0 0,0 0 0,0 0 0,0 0 0,1 0 0,2 0 0,3 0 0,2 0 0,3 0 0,2 1 0,0 1 0,2 0 0,0 0 0,0 1 0,0-1 0,-1 1 0,1 1 0,-1-1 0,-2 3 0,0-1 0,0 0 0,0 0 0,3-1 0,0 1 0,1-1 0,2 0 0,0 0 0,2-1 0,2-1 0,3 0 0,4 0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13.0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235 117 24575,'-9'0'0,"-2"0"0,-5 0 0,-4 4 0,-4 4 0,-3 7 0,1 5 0,4 0 0,6 0 0,4-1 0,1 0 0,1 1 0,2-1 0,1-1 0,1 0 0,1 0 0,2-1 0,1 0 0,2-1 0,0 0 0,0 0 0,0 1 0,0 1 0,0-1 0,0 0 0,2-2 0,1-1 0,4-1 0,2-2 0,3-1 0,1-3 0,2-2 0,1-1 0,0 0 0,0-1 0,0 0 0,1-1 0,0 0 0,1 1 0,1-2 0,0 2 0,-2-2 0,0 1 0,-3 2 0,1 0 0,0 1 0,2 1 0,0 1 0,0 1 0,1 0 0,0 0 0,3 1 0,1-1 0,1 1 0,1-2 0,0-1 0,1-1 0,1 0 0,-1-1 0,2 1 0,-2-2 0,0 1 0,0-1 0,-1-1 0,2 0 0,1 0 0,0 1 0,3 0 0,0 1 0,1-1 0,2 1 0,1 0 0,-1 0 0,0-1 0,-1-1 0,-3 1 0,1-2 0,-1 0 0,-1-1 0,1 0 0,-1 0 0,1 0 0,2 0 0,0 0 0,1 0 0,2 0 0,2 0 0,2 0 0,1 0 0,-3 0 0,-3-1 0,0-1 0,-3-1 0,0-1 0,-3 1 0,-1 0 0,-1-2 0,0 1 0,2-3 0,-1 0 0,3-1 0,1-2 0,1-1 0,1-2 0,1-1 0,-2-3 0,-3 0 0,-4 0 0,-4 1 0,-4 1 0,-2 1 0,-1 0 0,-2-1 0,0 1 0,-1-2 0,0 2 0,-3 0 0,0 0 0,-3 1 0,-1 1 0,-2 1 0,-1 1 0,0 1 0,0-1 0,0 2 0,0-1 0,-2 2 0,-5 0 0,-3 1 0,-1 1 0,-1 0 0,1 0 0,-1 0 0,1 0 0,0-1 0,-1 1 0,-1 0 0,-1 0 0,0-1 0,0 1 0,2 0 0,-1 0 0,0 1 0,0 0 0,0 1 0,0-1 0,-1 0 0,0 1 0,0-1 0,-1-1 0,0 1 0,-1-2 0,0 0 0,0 1 0,-2-1 0,1-1 0,-1 0 0,0 0 0,1-1 0,-1 1 0,-1-1 0,0 1 0,-2-2 0,-2 1 0,-3 1 0,-2 0 0,-1 1 0,-1 0 0,-1 0 0,2 0 0,1-1 0,1 1 0,1-1 0,0-1 0,0 2 0,0-1 0,-1 1 0,0-1 0,1 0 0,-1 1 0,2 1 0,-1-1 0,1 1 0,-1 0 0,1-1 0,-1 3 0,1-1 0,3 1 0,0 0 0,2 0 0,-1 1 0,1-1 0,0 2 0,0 0 0,1 1 0,0 0 0,1 0 0,0 0 0,1-1 0,-1-1 0,1 1 0,0-1 0,0 2 0,-1 0 0,0 0 0,2 0 0,2 0 0,0 0 0,0 0 0,1 0 0,-2 0 0,2 0 0,-1 1 0,1 1 0,0 1 0,1-1 0,-1 0 0,1-1 0,-1 0 0,0 1 0,0-1 0,1-1 0,-1 1 0,0 0 0,0 1 0,0 0 0,0-1 0,0 1 0,2 1 0,0-1 0,1 2 0,0-1 0,0 1 0,0 0 0,2 0 0,0 1 0,1-1 0,0 1 0,1-1 0,-1 0 0,0 1 0,1-1 0,-2 1 0,2 0 0,0-1 0,-1 1 0,0 0 0,0 0 0,-1-1 0,0-1 0,0 1 0,1-1 0,-1 0 0,2 2 0,4-4 0,0 1 0,3-2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36.4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484 56 24575,'-8'0'0,"0"0"0,-1 0 0,-1-2 0,0-1 0,2 0 0,1 0 0,1 3 0,0 0 0,0 0 0,1 0 0,-2 0 0,1 0 0,-1 0 0,-1 0 0,-2 0 0,-3 0 0,-1 0 0,-2 0 0,0 0 0,0 2 0,0 1 0,0 3 0,0 0 0,1 2 0,0 0 0,0-1 0,0 0 0,0-1 0,-1 1 0,0 0 0,1 2 0,0 0 0,2 0 0,0-1 0,0 1 0,1 1 0,1 3 0,1 0 0,0 1 0,2 1 0,1 2 0,4 0 0,2 2 0,0 1 0,1 1 0,0 1 0,0 0 0,0 0 0,1-1 0,1-1 0,3-1 0,2-2 0,2 0 0,1-2 0,1-1 0,0-1 0,1-1 0,1-1 0,1-2 0,-1-1 0,0-2 0,0-2 0,0-2 0,2-1 0,-1-1 0,0 0 0,-2 0 0,1 0 0,0 0 0,2 0 0,0 0 0,1-2 0,-1 0 0,0-2 0,-1-1 0,-1 0 0,-1 1 0,-1 0 0,0 2 0,0-1 0,1 1 0,-1 0 0,-1 0 0,0 0 0,-1 0 0,1 0 0,0 0 0,0 0 0,1 0 0,1 1 0,1 1 0,1-2 0,0 1 0,2-1 0,3 1 0,2 1 0,2 0 0,0 0 0,1 0 0,0 0 0,1 0 0,0 0 0,0 0 0,0 0 0,-2 0 0,-1 0 0,-2 0 0,-1 0 0,-1 0 0,-3 0 0,0 0 0,-1 0 0,1 0 0,0 0 0,1 0 0,2 0 0,1 0 0,0 0 0,2 0 0,1 0 0,0 0 0,3 0 0,0 0 0,-1 0 0,-2 0 0,-1 0 0,-2 0 0,0 0 0,-1 0 0,0 0 0,-1 0 0,0 0 0,2 0 0,0 0 0,1 1 0,0 1 0,0-1 0,0 0 0,0-1 0,2 0 0,2 0 0,0 0 0,-1 0 0,1 0 0,-1 0 0,1 0 0,-1 0 0,1 0 0,-1 0 0,1 0 0,0 0 0,-4 0 0,0 0 0,0 0 0,1 0 0,1 0 0,0 0 0,0 0 0,0 0 0,1 0 0,1 0 0,0 0 0,0 0 0,0 0 0,0 0 0,-1 0 0,-1 0 0,0 0 0,-1 0 0,-1 0 0,-2-1 0,-2-1 0,-2-1 0,-1-2 0,0-2 0,-2-1 0,1 0 0,-3 0 0,1-1 0,-2 0 0,-1-1 0,-2-2 0,-1-1 0,0-1 0,0-1 0,0 1 0,0-1 0,0 0 0,-1 0 0,-2 0 0,0 0 0,-1 0 0,0-1 0,0 1 0,0-2 0,-3-1 0,-2-1 0,-3 0 0,-3 0 0,0-1 0,0-1 0,0-1 0,0 1 0,1 3 0,-1 2 0,1 3 0,0 3 0,0 2 0,0 1 0,-1 2 0,-1 1 0,0 3 0,-1 0 0,0 1 0,-1 0 0,0 0 0,1 0 0,1 0 0,0 0 0,-2 0 0,0 0 0,-1 0 0,-2 0 0,-1 0 0,-2 0 0,-5 2 0,-5 1 0,-8 2 0,-7-1 0,-4 0 0,-1 0 0,2-3 0,2-1 0,1 2 0,-1 0 0,-1 1 0,0 0 0,3-1 0,4-1 0,2-1 0,4 0 0,4 0 0,4 0 0,2 0 0,2 0 0,-1 0 0,-1 0 0,0 0 0,-1 0 0,0 0 0,0 0 0,-2 0 0,0 0 0,-1 0 0,0 0 0,-1 0 0,1 0 0,1 0 0,2 0 0,1 0 0,1 1 0,1 1 0,0-1 0,1 0 0,1-1 0,0 0 0,1 0 0,1 0 0,0 0 0,-1 0 0,2 0 0,-1 1 0,1 1 0,1-1 0,0 0 0,0-1 0,0 0 0,-1 0 0,-1 0 0,1 0 0,0 0 0,2 0 0,1 0 0,1 0 0,2 1 0,0 1 0,0-1 0,6 1 0,-1-2 0,6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50.6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507 32 24575,'-8'0'0,"0"0"0,-4 0 0,-5 0 0,-5 0 0,-3 3 0,-3 2 0,0 4 0,0 3 0,3-1 0,1 0 0,3 1 0,1 0 0,0 2 0,2-1 0,3-1 0,2-1 0,3 0 0,1 0 0,0 1 0,-1-1 0,1-1 0,0 1 0,1 1 0,1 0 0,-2 2 0,0 1 0,-2 1 0,1-1 0,-1-1 0,1 0 0,1 1 0,0-1 0,2-1 0,0 1 0,2-2 0,1 1 0,2-2 0,2 1 0,0-1 0,0 1 0,1 0 0,2 1 0,4 1 0,6 2 0,4-1 0,0-2 0,2-1 0,-2-1 0,1-2 0,-1-1 0,-1-2 0,1-1 0,0-1 0,1-1 0,-1 0 0,1-1 0,0 0 0,0 0 0,2 0 0,-1 1 0,0 1 0,0 1 0,-1 0 0,1 0 0,1 2 0,1 0 0,2 0 0,1 1 0,1-1 0,3-1 0,3 0 0,2-1 0,1 0 0,1 1 0,-2 0 0,-3-1 0,-1 0 0,-2-1 0,0 0 0,0 0 0,2 0 0,-1 0 0,1 0 0,0 0 0,2 0 0,0-1 0,-1 2 0,-1-3 0,-4 0 0,-3-1 0,-2-1 0,-1 0 0,0 1 0,1 0 0,0 1 0,0-1 0,1 0 0,2-1 0,2 0 0,2 0 0,0 0 0,2 0 0,0 0 0,1 0 0,1 0 0,1 0 0,1 0 0,-2-1 0,0 0 0,-2-1 0,0 1 0,0 0 0,-1 0 0,0 0 0,0-1 0,1-1 0,2-1 0,3-2 0,1-1 0,1-1 0,-2 0 0,-2-1 0,-1 0 0,-3 1 0,-2-2 0,-2 1 0,-2 0 0,0 0 0,-2 0 0,-1 0 0,-2 0 0,-3 1 0,-2-1 0,-1 0 0,-3 0 0,-1 1 0,-3-1 0,-2 2 0,-1-1 0,-1 1 0,0 0 0,0 0 0,0 0 0,0-1 0,0 1 0,-1-2 0,0-1 0,-2 1 0,-1-1 0,-2-2 0,0 0 0,-1-3 0,0-1 0,0-1 0,0 0 0,1 0 0,0 0 0,1 1 0,1 0 0,2 2 0,-1 1 0,0 2 0,1 1 0,-2 0 0,0 0 0,0 0 0,-1 0 0,0 0 0,-1 0 0,1 0 0,-1 0 0,0 0 0,-1 1 0,-1 2 0,0 0 0,0 2 0,-2 0 0,0 1 0,1 0 0,-1 0 0,0 1 0,0 0 0,0-1 0,-1 0 0,-1-1 0,-1-1 0,-2 0 0,0 0 0,-1-1 0,0 2 0,0-1 0,-2 0 0,0 1 0,0-2 0,1 0 0,0 0 0,0 1 0,0 0 0,0 0 0,-1 2 0,0-1 0,-1-1 0,0 2 0,0 0 0,-1 0 0,-1 1 0,-1-1 0,0 1 0,0 2 0,1 0 0,1 1 0,-1 0 0,1 0 0,-1 0 0,-1 0 0,0 0 0,0 0 0,0 0 0,-1 0 0,0 0 0,1 0 0,0 0 0,2 0 0,-1 0 0,1 0 0,-1 0 0,1 0 0,-1 0 0,1 0 0,-1 0 0,1 0 0,0 0 0,0 0 0,1 0 0,1 0 0,0 0 0,0 0 0,2 0 0,1 0 0,-1 0 0,1 0 0,0 0 0,0 0 0,0 0 0,0 0 0,0 0 0,-1 0 0,1 0 0,0 0 0,1 0 0,1 0 0,0 0 0,0 0 0,1 0 0,-1 0 0,2 0 0,0 0 0,-1 0 0,1 0 0,-1 0 0,2 0 0,2 0 0,1 0 0,0 0 0,0 0 0,0 0 0,1 1 0,-1 0 0,1 1 0,0-2 0,-1 2 0,1-1 0,-1 0 0,1 1 0,0-1 0,0 1 0,1 1 0,0 0 0,0-1 0,0 1 0,0-1 0,0-1 0,-1 1 0,1-1 0,-1 0 0,2 0 0,-2 1 0,2-1 0,-1 1 0,2-2 0,-1 0 0,-1 1 0,1 0 0,-2 1 0,1-1 0,-1-1 0,0 0 0,1 0 0,0 0 0,-1 0 0,1 0 0,0 0 0,0 0 0,-1 0 0,1 0 0,0 0 0,0 0 0,0 0 0,-1 0 0,0 0 0,3 1 0,1 1 0,1-1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0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0 24575,'-11'0'0,"-2"0"0,-6 0 0,-1 0 0,0 0 0,2 1 0,4 0 0,0 1 0,0 0 0,1 2 0,-2-1 0,1 2 0,0 1 0,2 0 0,0 1 0,3 0 0,-1 0 0,0 0 0,0 1 0,0 0 0,2-1 0,0 1 0,2-1 0,0 0 0,1-1 0,1 0 0,1 0 0,1 0 0,1 0 0,1 1 0,0 0 0,0 2 0,0 1 0,0 0 0,1 0 0,2 0 0,3 0 0,2 0 0,0 0 0,1-1 0,0 1 0,1 0 0,-1 0 0,1-1 0,0-1 0,-1 0 0,0-1 0,0 1 0,-2-2 0,0 0 0,1-1 0,-2 0 0,0 0 0,0 0 0,0-1 0,1 0 0,0-1 0,0 0 0,-1 0 0,0 0 0,-1 1 0,1-1 0,0 1 0,0-2 0,0 0 0,-1 0 0,1 0 0,0 0 0,0 1 0,0-1 0,1 0 0,0-1 0,0 0 0,0 1 0,1 0 0,-2 1 0,0-1 0,-1 0 0,0-1 0,-1 1 0,0-1 0,-1 1 0,0 0 0,-1-1 0,1 0 0,-1 0 0,1-1 0,-1 0 0,0 0 0,1 0 0,-1 0 0,0 0 0,0 1 0,1 0 0,0 0 0,0 0 0,0 0 0,1-1 0,1 0 0,0 0 0,0 0 0,0 0 0,1 0 0,0 0 0,-1 0 0,-1 1 0,0 1 0,-1-1 0,1 1 0,-1-1 0,1 0 0,-1 0 0,1 0 0,-1 0 0,0 0 0,1 0 0,0-1 0,0 0 0,1 0 0,0 0 0,-1 1 0,0 0 0,1 1 0,0-1 0,-1-1 0,0 0 0,0 0 0,1 0 0,-1 0 0,1 0 0,1 0 0,-1 0 0,1 0 0,0 0 0,0 0 0,0 0 0,1 1 0,-1 0 0,0 1 0,0-1 0,0-1 0,0 0 0,2 0 0,-1 0 0,0 0 0,0 1 0,0 0 0,1 0 0,0 0 0,1 0 0,-1 0 0,1 1 0,1-1 0,1 0 0,0 0 0,2 0 0,0 2 0,0-2 0,0 0 0,-1 1 0,1-1 0,-1 0 0,-1 2 0,-2-1 0,1 0 0,0-1 0,-1 1 0,0-1 0,-2 1 0,-1-1 0,-1 0 0,1 0 0,-1-1 0,1 0 0,0 0 0,0 0 0,1 0 0,-1 0 0,1 0 0,-1 0 0,0 0 0,1 0 0,-1 0 0,0 0 0,1 0 0,0 0 0,-1 1 0,1 1 0,-2-1 0,0-1 0,0 0 0,0 0 0,-1 0 0,1 0 0,0 0 0,-1 0 0,1 0 0,0 0 0,0 0 0,0 0 0,1 0 0,-1 0 0,1 0 0,-1 0 0,1 0 0,-1 0 0,0 0 0,1 0 0,0 0 0,0 0 0,0 0 0,0 0 0,0 0 0,1 0 0,1 0 0,1 0 0,1 0 0,0 0 0,0 0 0,0-1 0,0 0 0,2 0 0,1-1 0,3 2 0,1 0 0,1 0 0,-1 0 0,-1 0 0,-1 0 0,0 0 0,1 0 0,1 0 0,0 0 0,1 0 0,0 0 0,1 0 0,0 0 0,-2 0 0,2 0 0,-2 0 0,0 0 0,0 0 0,-1 0 0,-1 0 0,1 0 0,0 0 0,2 0 0,3-1 0,3 0 0,6-1 0,4 0 0,5 0 0,1-1 0,2-1 0,0 0 0,-2 1 0,-1 2 0,-4 1 0,-3 0 0,-3 0 0,-3 0 0,-1-1 0,-1-1 0,0-1 0,-1-1 0,3 0 0,1-2 0,1-2 0,0 0 0,-1-2 0,-1 2 0,-1 0 0,-4 0 0,-2 0 0,-5 0 0,-1 0 0,-3 1 0,-3 0 0,-4-1 0,-2 2 0,-1-1 0,0 0 0,0 1 0,0 0 0,-1-1 0,-2 0 0,0 0 0,-2-1 0,-1 0 0,1 2 0,-1-1 0,-1 0 0,1-1 0,-1 1 0,0 0 0,-1-1 0,1 2 0,-1-1 0,-1 0 0,1 1 0,-1 0 0,0 0 0,1 0 0,-1-2 0,-1 1 0,2-1 0,-2-1 0,0 0 0,-1 0 0,0 0 0,1 2 0,0 2 0,0 1 0,0 1 0,1 1 0,-1 1 0,-1-2 0,0 2 0,-2 0 0,-1-1 0,0 1 0,0 0 0,0 0 0,-2 0 0,0 0 0,-1 0 0,1-1 0,-1 1 0,-1 0 0,0 1 0,0-1 0,-1 0 0,0-1 0,-1 0 0,0 0 0,-2 1 0,-2-1 0,-2 1 0,-2-1 0,-1-1 0,1 0 0,1 1 0,0 0 0,2 0 0,-1 1 0,0 0 0,1 1 0,-1 0 0,0 0 0,0 0 0,1 0 0,-1 0 0,-1 0 0,2 0 0,-1 0 0,0 0 0,3 0 0,1 0 0,1 0 0,0 0 0,-1 0 0,0 0 0,1 0 0,-2 0 0,-1 0 0,-3 0 0,0 0 0,-1 0 0,1 0 0,0 0 0,2 0 0,2 0 0,2 0 0,2 0 0,2 0 0,0 0 0,2 0 0,2-1 0,0-1 0,2 1 0,-2-1 0,0 0 0,2 0 0,-2 0 0,1 1 0,-1-1 0,-1 0 0,1 0 0,0 1 0,0 1 0,1-1 0,0-1 0,1 1 0,-2 0 0,1 0 0,-1-1 0,-1 1 0,1 0 0,-2 1 0,1 0 0,-2 0 0,1 0 0,1 0 0,0 0 0,0 0 0,0 0 0,0 0 0,1 0 0,2 0 0,-1 0 0,3 0 0,-1 0 0,0 0 0,0 0 0,0 0 0,2 0 0,0 0 0,0 0 0,2 0 0,0 0 0,2 0 0,5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19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200.49219"/>
      <inkml:brushProperty name="anchorY" value="-32460.94727"/>
      <inkml:brushProperty name="scaleFactor" value="0.5"/>
    </inkml:brush>
  </inkml:definitions>
  <inkml:trace contextRef="#ctx0" brushRef="#br0">380 47 24575,'-13'0'0,"-5"0"0,-8 0 0,-16 0 0,-5 1 0,1 2 0,7 4 0,14 2 0,4 2 0,5-1 0,3 0 0,1 1 0,3 2 0,0 2 0,3-1 0,0 0 0,2-1 0,2 0 0,-1 0 0,0 0 0,-1 1 0,1-1 0,-1 0 0,2 0 0,0 0 0,1 0 0,0-1 0,-1 1 0,2-2 0,0 2 0,0-1 0,0 0 0,0 1 0,0-2 0,0 1 0,0-2 0,0 0 0,0 0 0,0-1 0,0-1 0,0 0 0,1-2 0,0 0 0,4-2 0,1-1 0,2-2 0,2 0 0,2-1 0,2 0 0,4 0 0,1 0 0,1 0 0,-1 0 0,0 1 0,0 0 0,1 2 0,1-1 0,1 1 0,-2 0 0,-1 0 0,-1 0 0,0 1 0,0-1 0,0 1 0,-1 0 0,0 1 0,0 0 0,0-1 0,1 0 0,2-1 0,0 0 0,0 1 0,1-1 0,-1 0 0,2 0 0,2-1 0,3 1 0,2-2 0,0 2 0,0-2 0,-4 1 0,-2-1 0,-3 0 0,-1 1 0,-1-1 0,-1 0 0,0-1 0,1 0 0,0 0 0,2 2 0,0-1 0,1 0 0,1 1 0,2-2 0,3 0 0,5 0 0,1 0 0,1 0 0,2 0 0,1 0 0,5 0 0,4 0 0,3 0 0,4 0 0,2 0 0,1 0 0,-2 0 0,1 0 0,-5 0 0,-2 0 0,-5 0 0,-4 0 0,-3 0 0,-3 0 0,-1 0 0,0 0 0,-1 0 0,2-2 0,3-1 0,1-1 0,1-3 0,-1 0 0,-4-1 0,-4-1 0,-5-2 0,-4-1 0,-5-2 0,-2-1 0,-1-1 0,-3-2 0,-2-1 0,-2 0 0,-3 0 0,1 1 0,0 2 0,-1 1 0,-1 2 0,-1 2 0,0 1 0,0 1 0,0 0 0,0-1 0,0-1 0,-2-2 0,-1-3 0,-2 0 0,-3 1 0,0 2 0,0 3 0,0 4 0,-1 1 0,-2 1 0,-1 1 0,-1 0 0,-1 2 0,1 1 0,0 0 0,-3 0 0,0 0 0,-5-1 0,-1 0 0,-2-3 0,-1 0 0,0-1 0,-1-1 0,2 1 0,2-1 0,2 1 0,2 1 0,0-1 0,1 0 0,1 0 0,0-1 0,-1 2 0,1 0 0,-1-1 0,1 2 0,-2 0 0,1 0 0,-2 0 0,-1-1 0,-1 1 0,0-1 0,1 2 0,1-1 0,0 1 0,0 1 0,0-2 0,-1 2 0,1-1 0,0 0 0,1 1 0,0-2 0,-1 0 0,0 2 0,0-1 0,1 0 0,0 0 0,-1-1 0,-1 2 0,-1 0 0,-1 1 0,0-1 0,0-1 0,0 0 0,-1-1 0,0 0 0,-2 0 0,0 0 0,-1 0 0,2 0 0,0-1 0,-2 1 0,2 2 0,-1-1 0,0 2 0,1 0 0,-2 0 0,-2 0 0,1 0 0,-2 0 0,0 0 0,0 0 0,0 0 0,1 0 0,2 0 0,3 0 0,2 0 0,3 0 0,2 1 0,0 1 0,2 0 0,0 0 0,0 1 0,0-1 0,-1 1 0,1 1 0,-1-1 0,-2 3 0,0-1 0,0 0 0,0 0 0,3-1 0,0 1 0,1-1 0,2 0 0,0 0 0,2-1 0,2-1 0,3 0 0,4 0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39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459.89844"/>
      <inkml:brushProperty name="anchorY" value="-52826.125"/>
      <inkml:brushProperty name="scaleFactor" value="0.5"/>
    </inkml:brush>
  </inkml:definitions>
  <inkml:trace contextRef="#ctx0" brushRef="#br0">0 1021 24575,'41'2'0,"36"12"0,5 13 0,13 9 0,-9-3 0,7 3 0,2 3-1181,-13-5 1,3 2 0,1 2-1,2 0 1181,-11-3 0,3 0 0,0 1 0,0 0 0,-1-1 0,-3-2 0,0 0 0,0 0 0,0-1 0,-1 0 0,0 0 0,0 1 0,-1-1 0,0-1 0,0 0-77,14 6 1,1-1-1,-3-1 1,-1-2 76,-9-3 0,-2-2 0,-2-1 0,-1-1 265,16 5 0,-2-1 0,-3-2-265,-10-4 0,-1-1 0,-2-2 0,26 8 0,-1-2 0,-3-4 0,-2-2 0,-4-2 0,-1-2 0,-5-2 0,-2-2 0,-5-2 0,-2-2 1137,-4-1 0,-2-1-1137,-3-3 0,-1-1 774,3-1 0,0-1-774,1 1 0,0 0 205,3 0 1,1-1-206,-1 1 0,0 0 0,-1-1 0,1 1 0,0-2 0,1 0 0,0 0 0,0 0 0,3 0 0,0 0 0,0 0 0,0 0 0,4 0 0,0 0 0,1 0 0,1 0 0,0 0 0,1 0 0,-1-2 0,0 0 0,-2-3 0,-1-1 0,-2-2 0,0-2 0,-3-1 0,0-1 0,-2-1 0,-1 0 0,-1 0 0,-1-1 0,-2 0 0,0-1 0,-2 0 0,0-1 0,-4 0 0,-1-1 0,-3 2 0,-1-1 0,-1 0 0,0-1 0,-1 2 0,-1-1 0,4-1 0,-1 0 0,2-1 0,0-1 0,0-1 0,1 0 0,1-1 0,0-1 0,-3 0 0,0-1 0,-1 0 0,-1 0 0,-1-1 0,0 0 0,-2-1 0,1-1 0,2-1 0,-1 0 0,3-2 0,1 0 0,2-2 0,0-1 0,3 0 0,0-1 0,3-2 0,0-1 0,0-1 0,0 0 0,-2 1 0,-2-1 0,-3 1 0,-2 0 0,-5 4 0,-2 0 0,-3 2 0,-2 1 0,35-23 0,-8 7 0,-4 7 0,-6 4 0,-2 2 0,-5 1 0,-2 3 0,-1 0 0,-7 3 0,-1 1 0,-4 0 0,-1 1 0,2 0 0,0 0 0,2-2 0,1 0 0,0-1 0,-2 0 0,0 2 0,-3 0 0,-1 2 0,0 0 0,-2 2 0,-3 1 0,-5 3 0,-2 0 0,-2 2 0,-2 1 0,2-3 0,1-1 0,3-4 0,1-1 0,1-1 0,-2 0 0,-2 1 0,-1 0 0,0-1 0,0-1 0,2 0 0,-2 1 0,-1 4 0,-4 1 0,-2 5 0,-1 1 0,0-1 0,1-1 0,2-2 0,2-3 0,1-1 0,0 0 0,0 2 0,-4 5 0,-2 5 0,-5 4 0,-3 3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46.7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10233 0 24575,'0'9'0,"-29"40"0,-1-6 0,-6 6 0,-14 15 0,-6 4 0,9-12 0,-3 3 0,-2-1-465,-7 4 0,-1-1 0,-2 0 465,0 2 0,-1-1 0,0-1 0,3-3 0,0-1 0,1-2 75,5-7 0,1-1 0,2-4-75,-14 10 0,3-4 0,3-5 0,-1-2 0,2-3 0,1-2 0,1-1 0,0-1 0,0-1 0,0 1 524,-1-2 1,0 1-525,0 1 0,-1 0 60,-1 0 1,0 0-61,-2 2 0,0-1 0,-1 0 0,0 0 0,0-1 0,-2-1 0,1 1 0,0-1 0,0 0 0,0-1 0,-2 1 0,-1-1 0,0 1 0,0-1 0,-1-1 0,-1 0 0,-2-1 0,-1 0 0,1-2 0,-1 0 0,-1-1 0,-1-1 0,-1 0 0,-1-1 0,-4 2 0,-1 1 0,-1 1 0,-2 1 0,-7 1 0,-3 0 0,29-10 0,-1 0 0,1-1 0,-30 9 0,1 0 0,27-10 0,-1 0 0,0-1-186,-1 1 1,0-1 0,-1 0 185,-2 0 0,0 0 0,-2-1 0,-1-1 0,-1 0 0,1-1 0,3-1 0,0-1 0,0-1 0,-27 4 0,2-1-63,6-3 0,1-1 63,5-2 0,0-2 0,4 0 0,1-2 0,-5-1 0,0 0 0,2 0 0,0-2 0,-1 1 0,0 0 0,3-1 0,1 0 276,5-2 0,1 1-276,-1 0 0,0-1 65,2 1 0,1-1-65,1-1 0,0 0 0,1 0 0,0 0 0,1 0 0,1 0 0,-1 0 0,0 0 0,0 0 0,1 0 0,-1 0 0,1 0 0,0 0 0,-1 0 0,1 0 0,-1 0 0,1-2 0,-1-1 0,1-1 0,1-1 0,2-1 0,1-1 0,5-2 0,1 1 0,2 1 0,2 1 0,1 0 0,2 1 0,-49-6 0,1 4 0,3-1 0,2 2 0,3 2 0,5-1 0,8 1 0,10-2 0,9-1 0,7 1 0,6-2 0,1-1 0,3 1 0,2 2 0,1 0 0,8 3 0,5 0 0,9 1 0,8 2 0,7 0 0,2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53.5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11615 765 24575,'-14'0'0,"-7"-5"0,-23-15 0,-20-20 0,-14-15 0,27 18 0,-2-2 0,-1-1 0,1 1 0,2 4 0,0 1 0,3 3 0,1 3 0,-28-7 0,3 7 0,1 4 0,6 3 0,4 1 0,-1 1 0,-5 0 0,-8 0 0,-10-3 0,-12 0 0,43 12 0,-1-1 0,-3 0 0,0 1 0,-4 0 0,-1 1 0,0-1 0,0 1 0,-3 1 0,0 0 0,-3 2 0,-1 2 0,-9-2 0,-2 1 0,-6 1 0,-3 1 0,1 0 0,-1 1 0,-2 0 0,0 0 0,4 2 0,-1 0 0,-6 0 0,-2 0-248,27 1 0,-2-1 0,0 1 248,-4 1 0,0 0 0,-1 2 0,-3 1 0,1 0 0,-2 2 0,-2 0 0,-2 2 0,1 0 0,-3 1 0,0 1 0,1-1 0,0 1 0,1 1 0,-1 0 0,-1 1 0,-1 2 0,2 0 0,3 2 0,0 0 0,2 2 0,-1 2 0,1 1 0,0 2 0,1 1 0,1 1 0,1 0 0,6 0 0,1 1 0,1 0 0,0 0 0,0 2 0,1-1 0,3 0 0,2-1 0,-1 1 0,0 0 0,-1 1 0,1 1 0,2 0 0,1 0 0,1 0 0,-25 16 0,2 0-53,3-1 0,1 1 53,6-2 0,1 0 0,1 0 0,0-1 0,3 0 0,1 0 0,2-1 0,0-1 0,3 0 0,-1-2 0,0 0 0,1-2 369,0 0 1,-1-2-370,-1 1 0,0-1 55,-3-1 1,1 0-56,-2 2 0,1-1 0,1-1 0,1 0 0,3-2 0,2 1 0,2-2 0,2-1 0,1 0 0,0-1 0,1 1 0,0-1 0,-1 2 0,0 0 0,-1 0 0,-1 0 0,0 0 0,-1-1 0,1-1 0,0 1 0,2-2 0,1-1 0,5-1 0,1-1 0,3-1 0,2-1 0,-34 18 0,7-5 0,5-2 0,1-2 0,4-1 0,0 3 0,0 0 0,-1 1 0,0 2 0,4 0 0,2 5 0,2 2 0,1 3 0,-3 3 0,-3-2 0,-1 4 0,0-3 0,4-3 0,7-2 0,6-7 0,4-1 0,5-3 0,4-2 0,2-2 0,3-3 0,1-1 0,3-2 0,-1-1 0,1 1 0,1-2 0,-3 2 0,1 0 0,1-1 0,1 0 0,0 2 0,-1-1 0,-1-1 0,4 0 0,2-1 0,0-1 0,0 0 0,-1-2 0,-3-1 0,-1 1 0,0 0 0,2 0 0,4-1 0,1-3 0,2-1 0,2-2 0,-1 0 0,1 1 0,2-1 0,-1-1 0,0 0 0,-1 0 0,-2-1 0,0 2 0,1 0 0,-2 1 0,2-2 0,2-2 0,1-1 0,-1-1 0,5-2 0,-1 1 0,5-4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5:09.5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4501 24575,'0'-9'0,"0"-3"0,0-10 0,0-3 0,0-1 0,0 3 0,0 6 0,2 4 0,3 2 0,1 2 0,1 0 0,-1 0 0,0-1 0,1-3 0,0-2 0,2 0 0,-1-3 0,1 0 0,0-3 0,3-2 0,2-5 0,4-4 0,4-2 0,5-3 0,6-4 0,2-1 0,2-1 0,-2 3 0,0 0 0,2 3 0,-2 1 0,-1 1 0,-2 3 0,-2 0 0,0 3 0,4-3 0,3-3 0,2-2 0,3-6 0,2 0 0,2-1 0,7 1 0,3 1 0,5-1 0,3 3 0,0 0 0,1 1 0,-1 3 0,0 3 0,1 3 0,-1 3 0,1 2 0,2 1 0,8 1 0,7 0 0,7-3 0,1 0 0,0 0 0,-3 0 0,-1 3 0,0 0 0,0 1 0,7 1 0,-44 12 0,2 0 0,4 1 0,2 0 0,2 0 0,1 0 0,0 2 0,0-1 0,0 0 0,0 0 0,-1 1 0,0 0 0,0 0 0,0-1 0,2 0 0,0 1 0,3 0 0,1 0 0,2 0 0,0 0 0,1 0 0,-1 0 0,-2 0 0,0 0 0,-3-1 0,-2 0 0,-3 2 0,-2 0 0,-1 0 0,0 0 0,1 0 0,0 0 0,0 1 0,0-2 0,4 0 0,1 0 0,1-1 0,0-1 0,-1 0 0,0-1 0,-1-2 0,0 0 0,-2-1 0,0 0 0,-1-1 0,1-1 0,3-1 0,1 0 0,2-2 0,1 0 0,3-2 0,1 0 0,1 0 0,1-2 0,1 0 0,0 0 0,1-2 0,1-1 0,0 1 0,1-1 0,1 1 0,1 0 0,1 2 0,1-1 0,1 0 0,0 1 0,-2-1 0,1 0 0,-1-1 0,0-1 0,-1 1 0,0-1 0,-1 3 0,-1-1 0,0-1 0,0 1 0,-2 0 0,0 0 0,-2 0 0,0-1 0,-2-1 0,-2-1 0,-3 2 0,-2-1 0,-3 0 0,-2 0 0,-5 1 0,-1 1 0,39-20 0,-11 4 0,-11 5 0,-12 7 0,-10 7 0,-12 7 0,-9 4 0,-5 4 0,-4 1 0,-4 1 0,-1 2 0,-2-2 0,0 0 0,0-1 0,-1 1 0,0 2 0,-2 0 0,0 0 0,1 0 0,-2 0 0,1 0 0,1 0 0,-1 0 0,2 0 0,0 0 0,0 0 0,2 0 0,0-1 0,3-1 0,2-3 0,2 1 0,0-1 0,2-1 0,2-3 0,1-3 0,0 1 0,-2 0 0,-1 2 0,0 1 0,-1-1 0,1 0 0,-1 1 0,1 0 0,-1-1 0,1 0 0,0-2 0,1 0 0,1-1 0,3-2 0,2 1 0,2-1 0,0 1 0,-1-3 0,-1 2 0,-2-2 0,-2 0 0,-1 2 0,-2-1 0,-1 0 0,0 1 0,-1-1 0,-1-1 0,0-2 0,2-3 0,1-2 0,0-1 0,0 0 0,1-1 0,-3 2 0,-3 2 0,-2 0 0,-2 4 0,0-1 0,0 0 0,0 0 0,0 0 0,0 0 0,2-2 0,0-1 0,1 1 0,-1-1 0,-1 1 0,0-2 0,0-1 0,2-1 0,0-1 0,0-1 0,-1 0 0,1 1 0,-1 1 0,0 0 0,-2 1 0,-2 3 0,-1-3 0,2 2 0,0 2 0,1 1 0,-3 4 0,0 3 0,-2 1 0,0 4 0,0 1 0,-2 1 0,-1 1 0,0-1 0,-1 0 0,0-1 0,1 2 0,1 0 0,1 1 0,-1 0 0,1-4 0,1 2 0,0-4 0,0 1 0,2-3 0,-2 1 0,2-1 0,0 2 0,1-1 0,2 2 0,-1-1 0,-2 3 0,-2 1 0,-1 0 0,-5 2 0,1 0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36.4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484 56 24575,'-8'0'0,"0"0"0,-1 0 0,-1-2 0,0-1 0,2 0 0,1 0 0,1 3 0,0 0 0,0 0 0,1 0 0,-2 0 0,1 0 0,-1 0 0,-1 0 0,-2 0 0,-3 0 0,-1 0 0,-2 0 0,0 0 0,0 2 0,0 1 0,0 3 0,0 0 0,1 2 0,0 0 0,0-1 0,0 0 0,0-1 0,-1 1 0,0 0 0,1 2 0,0 0 0,2 0 0,0-1 0,0 1 0,1 1 0,1 3 0,1 0 0,0 1 0,2 1 0,1 2 0,4 0 0,2 2 0,0 1 0,1 1 0,0 1 0,0 0 0,0 0 0,1-1 0,1-1 0,3-1 0,2-2 0,2 0 0,1-2 0,1-1 0,0-1 0,1-1 0,1-1 0,1-2 0,-1-1 0,0-2 0,0-2 0,0-2 0,2-1 0,-1-1 0,0 0 0,-2 0 0,1 0 0,0 0 0,2 0 0,0 0 0,1-2 0,-1 0 0,0-2 0,-1-1 0,-1 0 0,-1 1 0,-1 0 0,0 2 0,0-1 0,1 1 0,-1 0 0,-1 0 0,0 0 0,-1 0 0,1 0 0,0 0 0,0 0 0,1 0 0,1 1 0,1 1 0,1-2 0,0 1 0,2-1 0,3 1 0,2 1 0,2 0 0,0 0 0,1 0 0,0 0 0,1 0 0,0 0 0,0 0 0,0 0 0,-2 0 0,-1 0 0,-2 0 0,-1 0 0,-1 0 0,-3 0 0,0 0 0,-1 0 0,1 0 0,0 0 0,1 0 0,2 0 0,1 0 0,0 0 0,2 0 0,1 0 0,0 0 0,3 0 0,0 0 0,-1 0 0,-2 0 0,-1 0 0,-2 0 0,0 0 0,-1 0 0,0 0 0,-1 0 0,0 0 0,2 0 0,0 0 0,1 1 0,0 1 0,0-1 0,0 0 0,0-1 0,2 0 0,2 0 0,0 0 0,-1 0 0,1 0 0,-1 0 0,1 0 0,-1 0 0,1 0 0,-1 0 0,1 0 0,0 0 0,-4 0 0,0 0 0,0 0 0,1 0 0,1 0 0,0 0 0,0 0 0,0 0 0,1 0 0,1 0 0,0 0 0,0 0 0,0 0 0,0 0 0,-1 0 0,-1 0 0,0 0 0,-1 0 0,-1 0 0,-2-1 0,-2-1 0,-2-1 0,-1-2 0,0-2 0,-2-1 0,1 0 0,-3 0 0,1-1 0,-2 0 0,-1-1 0,-2-2 0,-1-1 0,0-1 0,0-1 0,0 1 0,0-1 0,0 0 0,-1 0 0,-2 0 0,0 0 0,-1 0 0,0-1 0,0 1 0,0-2 0,-3-1 0,-2-1 0,-3 0 0,-3 0 0,0-1 0,0-1 0,0-1 0,0 1 0,1 3 0,-1 2 0,1 3 0,0 3 0,0 2 0,0 1 0,-1 2 0,-1 1 0,0 3 0,-1 0 0,0 1 0,-1 0 0,0 0 0,1 0 0,1 0 0,0 0 0,-2 0 0,0 0 0,-1 0 0,-2 0 0,-1 0 0,-2 0 0,-5 2 0,-5 1 0,-8 2 0,-7-1 0,-4 0 0,-1 0 0,2-3 0,2-1 0,1 2 0,-1 0 0,-1 1 0,0 0 0,3-1 0,4-1 0,2-1 0,4 0 0,4 0 0,4 0 0,2 0 0,2 0 0,-1 0 0,-1 0 0,0 0 0,-1 0 0,0 0 0,0 0 0,-2 0 0,0 0 0,-1 0 0,0 0 0,-1 0 0,1 0 0,1 0 0,2 0 0,1 0 0,1 1 0,1 1 0,0-1 0,1 0 0,1-1 0,0 0 0,1 0 0,1 0 0,0 0 0,-1 0 0,2 0 0,-1 1 0,1 1 0,1-1 0,0 0 0,0-1 0,0 0 0,-1 0 0,-1 0 0,1 0 0,0 0 0,2 0 0,1 0 0,1 0 0,2 1 0,0 1 0,0-1 0,6 1 0,-1-2 0,6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5:27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1762 24575,'21'-12'0,"3"2"0,6-4 0,4 0 0,0 2 0,5-3 0,0 0 0,-2 1 0,-2-2 0,-6 1 0,-1 0 0,1 1 0,0 2 0,-1 1 0,1 2 0,-2 0 0,0 3 0,0 2 0,0-1 0,3 3 0,0-1 0,3 1 0,4 2 0,3 0 0,2 0 0,3 0 0,-2 0 0,0 0 0,-1 0 0,-2 0 0,2 0 0,0 0 0,-2 0 0,-2 0 0,-6 0 0,-2 0 0,-2 0 0,-6 0 0,-3 0 0,-7 0 0,-4 2 0,-3 0 0,-2 1 0,0 2 0,-1 0 0,1-1 0,1 0 0,1-1 0,1 1 0,-1 2 0,2 0 0,1 0 0,-2-1 0,4-1 0,-5-1 0,1 3 0,-3-5 0,2 3 0,-3-2 0,1 1 0,-1-1 0,2-1 0,0-1 0,0 0 0,0 0 0,0 0 0,0 0 0,1 0 0,-1-2 0,3-3 0,1-3 0,4-3 0,7-1 0,4-2 0,7 0 0,5 1 0,1 0 0,6 2 0,0 1 0,3 2 0,3 3 0,1 3 0,-2 2 0,-2 0 0,-5 0 0,-8 0 0,-6 2 0,-3 3 0,-3 4 0,2 3 0,0 2 0,0 0 0,1 0 0,1 2 0,1 0 0,4 1 0,3-1 0,1 1 0,3-2 0,-2 1 0,0-2 0,-1-2 0,0 0 0,1-1 0,-3 1 0,0 1 0,-2-2 0,-3-2 0,0 0 0,-4-1 0,0-1 0,0 0 0,-2-1 0,3-1 0,1-1 0,3 0 0,4 0 0,2 0 0,5 1 0,2-3 0,4 0 0,4-1 0,1-1 0,-1 0 0,1 0 0,-1 0 0,1 0 0,2 0 0,2 0 0,-1 0 0,1 0 0,0 0 0,-1 0 0,-2 0 0,0 0 0,-1 0 0,-2-2 0,1-1 0,0-1 0,-1-1 0,1 2 0,-3-1 0,-2 1 0,-2-2 0,2-2 0,2-1 0,4-3 0,7 2 0,0 2 0,2-1 0,6 2 0,2 2 0,2-1 0,-1 2 0,-5-1 0,-4-2 0,-2 2 0,-1-1 0,3-1 0,1 1 0,1-1 0,-2 1 0,0-1 0,2-1 0,2-2 0,4-1 0,2-1 0,1 0 0,3 1 0,-1-2 0,-3 1 0,0-2 0,1-2 0,8 1 0,7-1 0,4-1 0,2 0 0,-6-1 0,-7 1 0,-3-1 0,-8-1 0,-2 0 0,-1-3 0,-3-1 0,2 1 0,0-1 0,-1 1 0,0 0 0,-4 2 0,-3 1 0,-5 1 0,-6 1 0,-5 2 0,-8 2 0,-6 3 0,-4 2 0,-3 2 0,1 0 0,0 0 0,-1 0 0,0-1 0,-2-1 0,0 0 0,0 1 0,2-1 0,1-1 0,0-1 0,-1 0 0,1 0 0,-1 0 0,3 0 0,2 0 0,2-1 0,3 0 0,0-1 0,2 1 0,-1-1 0,1 0 0,2-3 0,3-2 0,2-1 0,3-2 0,1-3 0,3-1 0,0-3 0,4-2 0,1-2 0,4-4 0,3-3 0,4 0 0,2 0 0,-2 2 0,-2 2 0,-7 2 0,-7 4 0,-2 3 0,-2-1 0,0 2 0,-2 1 0,-1-1 0,-3 2 0,-2-1 0,-2 1 0,-3 2 0,-2 1 0,-1 2 0,2 0 0,-1 1 0,1-2 0,-2-1 0,-3 0 0,-1 1 0,0 1 0,1 1 0,1 0 0,-1 2 0,-2 0 0,-3 4 0,-1 0 0,-3 1 0,-1 1 0,-1-2 0,2 2 0,-7 1 0,5 1 0,-7 2 0,4-2 0,-2 1 0,1-2 0,1-1 0,1-1 0,-1 0 0,1 2 0,-1-1 0,0 0 0,0 1 0,-1 0 0,1 2 0,-4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50.6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507 32 24575,'-8'0'0,"0"0"0,-4 0 0,-5 0 0,-5 0 0,-3 3 0,-3 2 0,0 4 0,0 3 0,3-1 0,1 0 0,3 1 0,1 0 0,0 2 0,2-1 0,3-1 0,2-1 0,3 0 0,1 0 0,0 1 0,-1-1 0,1-1 0,0 1 0,1 1 0,1 0 0,-2 2 0,0 1 0,-2 1 0,1-1 0,-1-1 0,1 0 0,1 1 0,0-1 0,2-1 0,0 1 0,2-2 0,1 1 0,2-2 0,2 1 0,0-1 0,0 1 0,1 0 0,2 1 0,4 1 0,6 2 0,4-1 0,0-2 0,2-1 0,-2-1 0,1-2 0,-1-1 0,-1-2 0,1-1 0,0-1 0,1-1 0,-1 0 0,1-1 0,0 0 0,0 0 0,2 0 0,-1 1 0,0 1 0,0 1 0,-1 0 0,1 0 0,1 2 0,1 0 0,2 0 0,1 1 0,1-1 0,3-1 0,3 0 0,2-1 0,1 0 0,1 1 0,-2 0 0,-3-1 0,-1 0 0,-2-1 0,0 0 0,0 0 0,2 0 0,-1 0 0,1 0 0,0 0 0,2 0 0,0-1 0,-1 2 0,-1-3 0,-4 0 0,-3-1 0,-2-1 0,-1 0 0,0 1 0,1 0 0,0 1 0,0-1 0,1 0 0,2-1 0,2 0 0,2 0 0,0 0 0,2 0 0,0 0 0,1 0 0,1 0 0,1 0 0,1 0 0,-2-1 0,0 0 0,-2-1 0,0 1 0,0 0 0,-1 0 0,0 0 0,0-1 0,1-1 0,2-1 0,3-2 0,1-1 0,1-1 0,-2 0 0,-2-1 0,-1 0 0,-3 1 0,-2-2 0,-2 1 0,-2 0 0,0 0 0,-2 0 0,-1 0 0,-2 0 0,-3 1 0,-2-1 0,-1 0 0,-3 0 0,-1 1 0,-3-1 0,-2 2 0,-1-1 0,-1 1 0,0 0 0,0 0 0,0 0 0,0-1 0,0 1 0,-1-2 0,0-1 0,-2 1 0,-1-1 0,-2-2 0,0 0 0,-1-3 0,0-1 0,0-1 0,0 0 0,1 0 0,0 0 0,1 1 0,1 0 0,2 2 0,-1 1 0,0 2 0,1 1 0,-2 0 0,0 0 0,0 0 0,-1 0 0,0 0 0,-1 0 0,1 0 0,-1 0 0,0 0 0,-1 1 0,-1 2 0,0 0 0,0 2 0,-2 0 0,0 1 0,1 0 0,-1 0 0,0 1 0,0 0 0,0-1 0,-1 0 0,-1-1 0,-1-1 0,-2 0 0,0 0 0,-1-1 0,0 2 0,0-1 0,-2 0 0,0 1 0,0-2 0,1 0 0,0 0 0,0 1 0,0 0 0,0 0 0,-1 2 0,0-1 0,-1-1 0,0 2 0,0 0 0,-1 0 0,-1 1 0,-1-1 0,0 1 0,0 2 0,1 0 0,1 1 0,-1 0 0,1 0 0,-1 0 0,-1 0 0,0 0 0,0 0 0,0 0 0,-1 0 0,0 0 0,1 0 0,0 0 0,2 0 0,-1 0 0,1 0 0,-1 0 0,1 0 0,-1 0 0,1 0 0,-1 0 0,1 0 0,0 0 0,0 0 0,1 0 0,1 0 0,0 0 0,0 0 0,2 0 0,1 0 0,-1 0 0,1 0 0,0 0 0,0 0 0,0 0 0,0 0 0,0 0 0,-1 0 0,1 0 0,0 0 0,1 0 0,1 0 0,0 0 0,0 0 0,1 0 0,-1 0 0,2 0 0,0 0 0,-1 0 0,1 0 0,-1 0 0,2 0 0,2 0 0,1 0 0,0 0 0,0 0 0,0 0 0,1 1 0,-1 0 0,1 1 0,0-2 0,-1 2 0,1-1 0,-1 0 0,1 1 0,0-1 0,0 1 0,1 1 0,0 0 0,0-1 0,0 1 0,0-1 0,0-1 0,-1 1 0,1-1 0,-1 0 0,2 0 0,-2 1 0,2-1 0,-1 1 0,2-2 0,-1 0 0,-1 1 0,1 0 0,-2 1 0,1-1 0,-1-1 0,0 0 0,1 0 0,0 0 0,-1 0 0,1 0 0,0 0 0,0 0 0,-1 0 0,1 0 0,0 0 0,0 0 0,0 0 0,-1 0 0,0 0 0,3 1 0,1 1 0,1-1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0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0 24575,'-11'0'0,"-2"0"0,-6 0 0,-1 0 0,0 0 0,2 1 0,4 0 0,0 1 0,0 0 0,1 2 0,-2-1 0,1 2 0,0 1 0,2 0 0,0 1 0,3 0 0,-1 0 0,0 0 0,0 1 0,0 0 0,2-1 0,0 1 0,2-1 0,0 0 0,1-1 0,1 0 0,1 0 0,1 0 0,1 0 0,1 1 0,0 0 0,0 2 0,0 1 0,0 0 0,1 0 0,2 0 0,3 0 0,2 0 0,0 0 0,1-1 0,0 1 0,1 0 0,-1 0 0,1-1 0,0-1 0,-1 0 0,0-1 0,0 1 0,-2-2 0,0 0 0,1-1 0,-2 0 0,0 0 0,0 0 0,0-1 0,1 0 0,0-1 0,0 0 0,-1 0 0,0 0 0,-1 1 0,1-1 0,0 1 0,0-2 0,0 0 0,-1 0 0,1 0 0,0 0 0,0 1 0,0-1 0,1 0 0,0-1 0,0 0 0,0 1 0,1 0 0,-2 1 0,0-1 0,-1 0 0,0-1 0,-1 1 0,0-1 0,-1 1 0,0 0 0,-1-1 0,1 0 0,-1 0 0,1-1 0,-1 0 0,0 0 0,1 0 0,-1 0 0,0 0 0,0 1 0,1 0 0,0 0 0,0 0 0,0 0 0,1-1 0,1 0 0,0 0 0,0 0 0,0 0 0,1 0 0,0 0 0,-1 0 0,-1 1 0,0 1 0,-1-1 0,1 1 0,-1-1 0,1 0 0,-1 0 0,1 0 0,-1 0 0,0 0 0,1 0 0,0-1 0,0 0 0,1 0 0,0 0 0,-1 1 0,0 0 0,1 1 0,0-1 0,-1-1 0,0 0 0,0 0 0,1 0 0,-1 0 0,1 0 0,1 0 0,-1 0 0,1 0 0,0 0 0,0 0 0,0 0 0,1 1 0,-1 0 0,0 1 0,0-1 0,0-1 0,0 0 0,2 0 0,-1 0 0,0 0 0,0 1 0,0 0 0,1 0 0,0 0 0,1 0 0,-1 0 0,1 1 0,1-1 0,1 0 0,0 0 0,2 0 0,0 2 0,0-2 0,0 0 0,-1 1 0,1-1 0,-1 0 0,-1 2 0,-2-1 0,1 0 0,0-1 0,-1 1 0,0-1 0,-2 1 0,-1-1 0,-1 0 0,1 0 0,-1-1 0,1 0 0,0 0 0,0 0 0,1 0 0,-1 0 0,1 0 0,-1 0 0,0 0 0,1 0 0,-1 0 0,0 0 0,1 0 0,0 0 0,-1 1 0,1 1 0,-2-1 0,0-1 0,0 0 0,0 0 0,-1 0 0,1 0 0,0 0 0,-1 0 0,1 0 0,0 0 0,0 0 0,0 0 0,1 0 0,-1 0 0,1 0 0,-1 0 0,1 0 0,-1 0 0,0 0 0,1 0 0,0 0 0,0 0 0,0 0 0,0 0 0,0 0 0,1 0 0,1 0 0,1 0 0,1 0 0,0 0 0,0 0 0,0-1 0,0 0 0,2 0 0,1-1 0,3 2 0,1 0 0,1 0 0,-1 0 0,-1 0 0,-1 0 0,0 0 0,1 0 0,1 0 0,0 0 0,1 0 0,0 0 0,1 0 0,0 0 0,-2 0 0,2 0 0,-2 0 0,0 0 0,0 0 0,-1 0 0,-1 0 0,1 0 0,0 0 0,2 0 0,3-1 0,3 0 0,6-1 0,4 0 0,5 0 0,1-1 0,2-1 0,0 0 0,-2 1 0,-1 2 0,-4 1 0,-3 0 0,-3 0 0,-3 0 0,-1-1 0,-1-1 0,0-1 0,-1-1 0,3 0 0,1-2 0,1-2 0,0 0 0,-1-2 0,-1 2 0,-1 0 0,-4 0 0,-2 0 0,-5 0 0,-1 0 0,-3 1 0,-3 0 0,-4-1 0,-2 2 0,-1-1 0,0 0 0,0 1 0,0 0 0,-1-1 0,-2 0 0,0 0 0,-2-1 0,-1 0 0,1 2 0,-1-1 0,-1 0 0,1-1 0,-1 1 0,0 0 0,-1-1 0,1 2 0,-1-1 0,-1 0 0,1 1 0,-1 0 0,0 0 0,1 0 0,-1-2 0,-1 1 0,2-1 0,-2-1 0,0 0 0,-1 0 0,0 0 0,1 2 0,0 2 0,0 1 0,0 1 0,1 1 0,-1 1 0,-1-2 0,0 2 0,-2 0 0,-1-1 0,0 1 0,0 0 0,0 0 0,-2 0 0,0 0 0,-1 0 0,1-1 0,-1 1 0,-1 0 0,0 1 0,0-1 0,-1 0 0,0-1 0,-1 0 0,0 0 0,-2 1 0,-2-1 0,-2 1 0,-2-1 0,-1-1 0,1 0 0,1 1 0,0 0 0,2 0 0,-1 1 0,0 0 0,1 1 0,-1 0 0,0 0 0,0 0 0,1 0 0,-1 0 0,-1 0 0,2 0 0,-1 0 0,0 0 0,3 0 0,1 0 0,1 0 0,0 0 0,-1 0 0,0 0 0,1 0 0,-2 0 0,-1 0 0,-3 0 0,0 0 0,-1 0 0,1 0 0,0 0 0,2 0 0,2 0 0,2 0 0,2 0 0,2 0 0,0 0 0,2 0 0,2-1 0,0-1 0,2 1 0,-2-1 0,0 0 0,2 0 0,-2 0 0,1 1 0,-1-1 0,-1 0 0,1 0 0,0 1 0,0 1 0,1-1 0,0-1 0,1 1 0,-2 0 0,1 0 0,-1-1 0,-1 1 0,1 0 0,-2 1 0,1 0 0,-2 0 0,1 0 0,1 0 0,0 0 0,0 0 0,0 0 0,0 0 0,1 0 0,2 0 0,-1 0 0,3 0 0,-1 0 0,0 0 0,0 0 0,0 0 0,2 0 0,0 0 0,0 0 0,2 0 0,0 0 0,2 0 0,5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19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200.49219"/>
      <inkml:brushProperty name="anchorY" value="-32460.94727"/>
      <inkml:brushProperty name="scaleFactor" value="0.5"/>
    </inkml:brush>
  </inkml:definitions>
  <inkml:trace contextRef="#ctx0" brushRef="#br0">380 47 24575,'-13'0'0,"-5"0"0,-8 0 0,-16 0 0,-5 1 0,1 2 0,7 4 0,14 2 0,4 2 0,5-1 0,3 0 0,1 1 0,3 2 0,0 2 0,3-1 0,0 0 0,2-1 0,2 0 0,-1 0 0,0 0 0,-1 1 0,1-1 0,-1 0 0,2 0 0,0 0 0,1 0 0,0-1 0,-1 1 0,2-2 0,0 2 0,0-1 0,0 0 0,0 1 0,0-2 0,0 1 0,0-2 0,0 0 0,0 0 0,0-1 0,0-1 0,0 0 0,1-2 0,0 0 0,4-2 0,1-1 0,2-2 0,2 0 0,2-1 0,2 0 0,4 0 0,1 0 0,1 0 0,-1 0 0,0 1 0,0 0 0,1 2 0,1-1 0,1 1 0,-2 0 0,-1 0 0,-1 0 0,0 1 0,0-1 0,0 1 0,-1 0 0,0 1 0,0 0 0,0-1 0,1 0 0,2-1 0,0 0 0,0 1 0,1-1 0,-1 0 0,2 0 0,2-1 0,3 1 0,2-2 0,0 2 0,0-2 0,-4 1 0,-2-1 0,-3 0 0,-1 1 0,-1-1 0,-1 0 0,0-1 0,1 0 0,0 0 0,2 2 0,0-1 0,1 0 0,1 1 0,2-2 0,3 0 0,5 0 0,1 0 0,1 0 0,2 0 0,1 0 0,5 0 0,4 0 0,3 0 0,4 0 0,2 0 0,1 0 0,-2 0 0,1 0 0,-5 0 0,-2 0 0,-5 0 0,-4 0 0,-3 0 0,-3 0 0,-1 0 0,0 0 0,-1 0 0,2-2 0,3-1 0,1-1 0,1-3 0,-1 0 0,-4-1 0,-4-1 0,-5-2 0,-4-1 0,-5-2 0,-2-1 0,-1-1 0,-3-2 0,-2-1 0,-2 0 0,-3 0 0,1 1 0,0 2 0,-1 1 0,-1 2 0,-1 2 0,0 1 0,0 1 0,0 0 0,0-1 0,0-1 0,-2-2 0,-1-3 0,-2 0 0,-3 1 0,0 2 0,0 3 0,0 4 0,-1 1 0,-2 1 0,-1 1 0,-1 0 0,-1 2 0,1 1 0,0 0 0,-3 0 0,0 0 0,-5-1 0,-1 0 0,-2-3 0,-1 0 0,0-1 0,-1-1 0,2 1 0,2-1 0,2 1 0,2 1 0,0-1 0,1 0 0,1 0 0,0-1 0,-1 2 0,1 0 0,-1-1 0,1 2 0,-2 0 0,1 0 0,-2 0 0,-1-1 0,-1 1 0,0-1 0,1 2 0,1-1 0,0 1 0,0 1 0,0-2 0,-1 2 0,1-1 0,0 0 0,1 1 0,0-2 0,-1 0 0,0 2 0,0-1 0,1 0 0,0 0 0,-1-1 0,-1 2 0,-1 0 0,-1 1 0,0-1 0,0-1 0,0 0 0,-1-1 0,0 0 0,-2 0 0,0 0 0,-1 0 0,2 0 0,0-1 0,-2 1 0,2 2 0,-1-1 0,0 2 0,1 0 0,-2 0 0,-2 0 0,1 0 0,-2 0 0,0 0 0,0 0 0,0 0 0,1 0 0,2 0 0,3 0 0,2 0 0,3 0 0,2 1 0,0 1 0,2 0 0,0 0 0,0 1 0,0-1 0,-1 1 0,1 1 0,-1-1 0,-2 3 0,0-1 0,0 0 0,0 0 0,3-1 0,0 1 0,1-1 0,2 0 0,0 0 0,2-1 0,2-1 0,3 0 0,4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13.0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235 117 24575,'-9'0'0,"-2"0"0,-5 0 0,-4 4 0,-4 4 0,-3 7 0,1 5 0,4 0 0,6 0 0,4-1 0,1 0 0,1 1 0,2-1 0,1-1 0,1 0 0,1 0 0,2-1 0,1 0 0,2-1 0,0 0 0,0 0 0,0 1 0,0 1 0,0-1 0,0 0 0,2-2 0,1-1 0,4-1 0,2-2 0,3-1 0,1-3 0,2-2 0,1-1 0,0 0 0,0-1 0,0 0 0,1-1 0,0 0 0,1 1 0,1-2 0,0 2 0,-2-2 0,0 1 0,-3 2 0,1 0 0,0 1 0,2 1 0,0 1 0,0 1 0,1 0 0,0 0 0,3 1 0,1-1 0,1 1 0,1-2 0,0-1 0,1-1 0,1 0 0,-1-1 0,2 1 0,-2-2 0,0 1 0,0-1 0,-1-1 0,2 0 0,1 0 0,0 1 0,3 0 0,0 1 0,1-1 0,2 1 0,1 0 0,-1 0 0,0-1 0,-1-1 0,-3 1 0,1-2 0,-1 0 0,-1-1 0,1 0 0,-1 0 0,1 0 0,2 0 0,0 0 0,1 0 0,2 0 0,2 0 0,2 0 0,1 0 0,-3 0 0,-3-1 0,0-1 0,-3-1 0,0-1 0,-3 1 0,-1 0 0,-1-2 0,0 1 0,2-3 0,-1 0 0,3-1 0,1-2 0,1-1 0,1-2 0,1-1 0,-2-3 0,-3 0 0,-4 0 0,-4 1 0,-4 1 0,-2 1 0,-1 0 0,-2-1 0,0 1 0,-1-2 0,0 2 0,-3 0 0,0 0 0,-3 1 0,-1 1 0,-2 1 0,-1 1 0,0 1 0,0-1 0,0 2 0,0-1 0,-2 2 0,-5 0 0,-3 1 0,-1 1 0,-1 0 0,1 0 0,-1 0 0,1 0 0,0-1 0,-1 1 0,-1 0 0,-1 0 0,0-1 0,0 1 0,2 0 0,-1 0 0,0 1 0,0 0 0,0 1 0,0-1 0,-1 0 0,0 1 0,0-1 0,-1-1 0,0 1 0,-1-2 0,0 0 0,0 1 0,-2-1 0,1-1 0,-1 0 0,0 0 0,1-1 0,-1 1 0,-1-1 0,0 1 0,-2-2 0,-2 1 0,-3 1 0,-2 0 0,-1 1 0,-1 0 0,-1 0 0,2 0 0,1-1 0,1 1 0,1-1 0,0-1 0,0 2 0,0-1 0,-1 1 0,0-1 0,1 0 0,-1 1 0,2 1 0,-1-1 0,1 1 0,-1 0 0,1-1 0,-1 3 0,1-1 0,3 1 0,0 0 0,2 0 0,-1 1 0,1-1 0,0 2 0,0 0 0,1 1 0,0 0 0,1 0 0,0 0 0,1-1 0,-1-1 0,1 1 0,0-1 0,0 2 0,-1 0 0,0 0 0,2 0 0,2 0 0,0 0 0,0 0 0,1 0 0,-2 0 0,2 0 0,-1 1 0,1 1 0,0 1 0,1-1 0,-1 0 0,1-1 0,-1 0 0,0 1 0,0-1 0,1-1 0,-1 1 0,0 0 0,0 1 0,0 0 0,0-1 0,0 1 0,2 1 0,0-1 0,1 2 0,0-1 0,0 1 0,0 0 0,2 0 0,0 1 0,1-1 0,0 1 0,1-1 0,-1 0 0,0 1 0,1-1 0,-2 1 0,2 0 0,0-1 0,-1 1 0,0 0 0,0 0 0,-1-1 0,0-1 0,0 1 0,1-1 0,-1 0 0,2 2 0,4-4 0,0 1 0,3-2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36.4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484 56 24575,'-8'0'0,"0"0"0,-1 0 0,-1-2 0,0-1 0,2 0 0,1 0 0,1 3 0,0 0 0,0 0 0,1 0 0,-2 0 0,1 0 0,-1 0 0,-1 0 0,-2 0 0,-3 0 0,-1 0 0,-2 0 0,0 0 0,0 2 0,0 1 0,0 3 0,0 0 0,1 2 0,0 0 0,0-1 0,0 0 0,0-1 0,-1 1 0,0 0 0,1 2 0,0 0 0,2 0 0,0-1 0,0 1 0,1 1 0,1 3 0,1 0 0,0 1 0,2 1 0,1 2 0,4 0 0,2 2 0,0 1 0,1 1 0,0 1 0,0 0 0,0 0 0,1-1 0,1-1 0,3-1 0,2-2 0,2 0 0,1-2 0,1-1 0,0-1 0,1-1 0,1-1 0,1-2 0,-1-1 0,0-2 0,0-2 0,0-2 0,2-1 0,-1-1 0,0 0 0,-2 0 0,1 0 0,0 0 0,2 0 0,0 0 0,1-2 0,-1 0 0,0-2 0,-1-1 0,-1 0 0,-1 1 0,-1 0 0,0 2 0,0-1 0,1 1 0,-1 0 0,-1 0 0,0 0 0,-1 0 0,1 0 0,0 0 0,0 0 0,1 0 0,1 1 0,1 1 0,1-2 0,0 1 0,2-1 0,3 1 0,2 1 0,2 0 0,0 0 0,1 0 0,0 0 0,1 0 0,0 0 0,0 0 0,0 0 0,-2 0 0,-1 0 0,-2 0 0,-1 0 0,-1 0 0,-3 0 0,0 0 0,-1 0 0,1 0 0,0 0 0,1 0 0,2 0 0,1 0 0,0 0 0,2 0 0,1 0 0,0 0 0,3 0 0,0 0 0,-1 0 0,-2 0 0,-1 0 0,-2 0 0,0 0 0,-1 0 0,0 0 0,-1 0 0,0 0 0,2 0 0,0 0 0,1 1 0,0 1 0,0-1 0,0 0 0,0-1 0,2 0 0,2 0 0,0 0 0,-1 0 0,1 0 0,-1 0 0,1 0 0,-1 0 0,1 0 0,-1 0 0,1 0 0,0 0 0,-4 0 0,0 0 0,0 0 0,1 0 0,1 0 0,0 0 0,0 0 0,0 0 0,1 0 0,1 0 0,0 0 0,0 0 0,0 0 0,0 0 0,-1 0 0,-1 0 0,0 0 0,-1 0 0,-1 0 0,-2-1 0,-2-1 0,-2-1 0,-1-2 0,0-2 0,-2-1 0,1 0 0,-3 0 0,1-1 0,-2 0 0,-1-1 0,-2-2 0,-1-1 0,0-1 0,0-1 0,0 1 0,0-1 0,0 0 0,-1 0 0,-2 0 0,0 0 0,-1 0 0,0-1 0,0 1 0,0-2 0,-3-1 0,-2-1 0,-3 0 0,-3 0 0,0-1 0,0-1 0,0-1 0,0 1 0,1 3 0,-1 2 0,1 3 0,0 3 0,0 2 0,0 1 0,-1 2 0,-1 1 0,0 3 0,-1 0 0,0 1 0,-1 0 0,0 0 0,1 0 0,1 0 0,0 0 0,-2 0 0,0 0 0,-1 0 0,-2 0 0,-1 0 0,-2 0 0,-5 2 0,-5 1 0,-8 2 0,-7-1 0,-4 0 0,-1 0 0,2-3 0,2-1 0,1 2 0,-1 0 0,-1 1 0,0 0 0,3-1 0,4-1 0,2-1 0,4 0 0,4 0 0,4 0 0,2 0 0,2 0 0,-1 0 0,-1 0 0,0 0 0,-1 0 0,0 0 0,0 0 0,-2 0 0,0 0 0,-1 0 0,0 0 0,-1 0 0,1 0 0,1 0 0,2 0 0,1 0 0,1 1 0,1 1 0,0-1 0,1 0 0,1-1 0,0 0 0,1 0 0,1 0 0,0 0 0,-1 0 0,2 0 0,-1 1 0,1 1 0,1-1 0,0 0 0,0-1 0,0 0 0,-1 0 0,-1 0 0,1 0 0,0 0 0,2 0 0,1 0 0,1 0 0,2 1 0,0 1 0,0-1 0,6 1 0,-1-2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3:50.6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507 32 24575,'-8'0'0,"0"0"0,-4 0 0,-5 0 0,-5 0 0,-3 3 0,-3 2 0,0 4 0,0 3 0,3-1 0,1 0 0,3 1 0,1 0 0,0 2 0,2-1 0,3-1 0,2-1 0,3 0 0,1 0 0,0 1 0,-1-1 0,1-1 0,0 1 0,1 1 0,1 0 0,-2 2 0,0 1 0,-2 1 0,1-1 0,-1-1 0,1 0 0,1 1 0,0-1 0,2-1 0,0 1 0,2-2 0,1 1 0,2-2 0,2 1 0,0-1 0,0 1 0,1 0 0,2 1 0,4 1 0,6 2 0,4-1 0,0-2 0,2-1 0,-2-1 0,1-2 0,-1-1 0,-1-2 0,1-1 0,0-1 0,1-1 0,-1 0 0,1-1 0,0 0 0,0 0 0,2 0 0,-1 1 0,0 1 0,0 1 0,-1 0 0,1 0 0,1 2 0,1 0 0,2 0 0,1 1 0,1-1 0,3-1 0,3 0 0,2-1 0,1 0 0,1 1 0,-2 0 0,-3-1 0,-1 0 0,-2-1 0,0 0 0,0 0 0,2 0 0,-1 0 0,1 0 0,0 0 0,2 0 0,0-1 0,-1 2 0,-1-3 0,-4 0 0,-3-1 0,-2-1 0,-1 0 0,0 1 0,1 0 0,0 1 0,0-1 0,1 0 0,2-1 0,2 0 0,2 0 0,0 0 0,2 0 0,0 0 0,1 0 0,1 0 0,1 0 0,1 0 0,-2-1 0,0 0 0,-2-1 0,0 1 0,0 0 0,-1 0 0,0 0 0,0-1 0,1-1 0,2-1 0,3-2 0,1-1 0,1-1 0,-2 0 0,-2-1 0,-1 0 0,-3 1 0,-2-2 0,-2 1 0,-2 0 0,0 0 0,-2 0 0,-1 0 0,-2 0 0,-3 1 0,-2-1 0,-1 0 0,-3 0 0,-1 1 0,-3-1 0,-2 2 0,-1-1 0,-1 1 0,0 0 0,0 0 0,0 0 0,0-1 0,0 1 0,-1-2 0,0-1 0,-2 1 0,-1-1 0,-2-2 0,0 0 0,-1-3 0,0-1 0,0-1 0,0 0 0,1 0 0,0 0 0,1 1 0,1 0 0,2 2 0,-1 1 0,0 2 0,1 1 0,-2 0 0,0 0 0,0 0 0,-1 0 0,0 0 0,-1 0 0,1 0 0,-1 0 0,0 0 0,-1 1 0,-1 2 0,0 0 0,0 2 0,-2 0 0,0 1 0,1 0 0,-1 0 0,0 1 0,0 0 0,0-1 0,-1 0 0,-1-1 0,-1-1 0,-2 0 0,0 0 0,-1-1 0,0 2 0,0-1 0,-2 0 0,0 1 0,0-2 0,1 0 0,0 0 0,0 1 0,0 0 0,0 0 0,-1 2 0,0-1 0,-1-1 0,0 2 0,0 0 0,-1 0 0,-1 1 0,-1-1 0,0 1 0,0 2 0,1 0 0,1 1 0,-1 0 0,1 0 0,-1 0 0,-1 0 0,0 0 0,0 0 0,0 0 0,-1 0 0,0 0 0,1 0 0,0 0 0,2 0 0,-1 0 0,1 0 0,-1 0 0,1 0 0,-1 0 0,1 0 0,-1 0 0,1 0 0,0 0 0,0 0 0,1 0 0,1 0 0,0 0 0,0 0 0,2 0 0,1 0 0,-1 0 0,1 0 0,0 0 0,0 0 0,0 0 0,0 0 0,0 0 0,-1 0 0,1 0 0,0 0 0,1 0 0,1 0 0,0 0 0,0 0 0,1 0 0,-1 0 0,2 0 0,0 0 0,-1 0 0,1 0 0,-1 0 0,2 0 0,2 0 0,1 0 0,0 0 0,0 0 0,0 0 0,1 1 0,-1 0 0,1 1 0,0-2 0,-1 2 0,1-1 0,-1 0 0,1 1 0,0-1 0,0 1 0,1 1 0,0 0 0,0-1 0,0 1 0,0-1 0,0-1 0,-1 1 0,1-1 0,-1 0 0,2 0 0,-2 1 0,2-1 0,-1 1 0,2-2 0,-1 0 0,-1 1 0,1 0 0,-2 1 0,1-1 0,-1-1 0,0 0 0,1 0 0,0 0 0,-1 0 0,1 0 0,0 0 0,0 0 0,-1 0 0,1 0 0,0 0 0,0 0 0,0 0 0,-1 0 0,0 0 0,3 1 0,1 1 0,1-1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54:0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0 24575,'-11'0'0,"-2"0"0,-6 0 0,-1 0 0,0 0 0,2 1 0,4 0 0,0 1 0,0 0 0,1 2 0,-2-1 0,1 2 0,0 1 0,2 0 0,0 1 0,3 0 0,-1 0 0,0 0 0,0 1 0,0 0 0,2-1 0,0 1 0,2-1 0,0 0 0,1-1 0,1 0 0,1 0 0,1 0 0,1 0 0,1 1 0,0 0 0,0 2 0,0 1 0,0 0 0,1 0 0,2 0 0,3 0 0,2 0 0,0 0 0,1-1 0,0 1 0,1 0 0,-1 0 0,1-1 0,0-1 0,-1 0 0,0-1 0,0 1 0,-2-2 0,0 0 0,1-1 0,-2 0 0,0 0 0,0 0 0,0-1 0,1 0 0,0-1 0,0 0 0,-1 0 0,0 0 0,-1 1 0,1-1 0,0 1 0,0-2 0,0 0 0,-1 0 0,1 0 0,0 0 0,0 1 0,0-1 0,1 0 0,0-1 0,0 0 0,0 1 0,1 0 0,-2 1 0,0-1 0,-1 0 0,0-1 0,-1 1 0,0-1 0,-1 1 0,0 0 0,-1-1 0,1 0 0,-1 0 0,1-1 0,-1 0 0,0 0 0,1 0 0,-1 0 0,0 0 0,0 1 0,1 0 0,0 0 0,0 0 0,0 0 0,1-1 0,1 0 0,0 0 0,0 0 0,0 0 0,1 0 0,0 0 0,-1 0 0,-1 1 0,0 1 0,-1-1 0,1 1 0,-1-1 0,1 0 0,-1 0 0,1 0 0,-1 0 0,0 0 0,1 0 0,0-1 0,0 0 0,1 0 0,0 0 0,-1 1 0,0 0 0,1 1 0,0-1 0,-1-1 0,0 0 0,0 0 0,1 0 0,-1 0 0,1 0 0,1 0 0,-1 0 0,1 0 0,0 0 0,0 0 0,0 0 0,1 1 0,-1 0 0,0 1 0,0-1 0,0-1 0,0 0 0,2 0 0,-1 0 0,0 0 0,0 1 0,0 0 0,1 0 0,0 0 0,1 0 0,-1 0 0,1 1 0,1-1 0,1 0 0,0 0 0,2 0 0,0 2 0,0-2 0,0 0 0,-1 1 0,1-1 0,-1 0 0,-1 2 0,-2-1 0,1 0 0,0-1 0,-1 1 0,0-1 0,-2 1 0,-1-1 0,-1 0 0,1 0 0,-1-1 0,1 0 0,0 0 0,0 0 0,1 0 0,-1 0 0,1 0 0,-1 0 0,0 0 0,1 0 0,-1 0 0,0 0 0,1 0 0,0 0 0,-1 1 0,1 1 0,-2-1 0,0-1 0,0 0 0,0 0 0,-1 0 0,1 0 0,0 0 0,-1 0 0,1 0 0,0 0 0,0 0 0,0 0 0,1 0 0,-1 0 0,1 0 0,-1 0 0,1 0 0,-1 0 0,0 0 0,1 0 0,0 0 0,0 0 0,0 0 0,0 0 0,0 0 0,1 0 0,1 0 0,1 0 0,1 0 0,0 0 0,0 0 0,0-1 0,0 0 0,2 0 0,1-1 0,3 2 0,1 0 0,1 0 0,-1 0 0,-1 0 0,-1 0 0,0 0 0,1 0 0,1 0 0,0 0 0,1 0 0,0 0 0,1 0 0,0 0 0,-2 0 0,2 0 0,-2 0 0,0 0 0,0 0 0,-1 0 0,-1 0 0,1 0 0,0 0 0,2 0 0,3-1 0,3 0 0,6-1 0,4 0 0,5 0 0,1-1 0,2-1 0,0 0 0,-2 1 0,-1 2 0,-4 1 0,-3 0 0,-3 0 0,-3 0 0,-1-1 0,-1-1 0,0-1 0,-1-1 0,3 0 0,1-2 0,1-2 0,0 0 0,-1-2 0,-1 2 0,-1 0 0,-4 0 0,-2 0 0,-5 0 0,-1 0 0,-3 1 0,-3 0 0,-4-1 0,-2 2 0,-1-1 0,0 0 0,0 1 0,0 0 0,-1-1 0,-2 0 0,0 0 0,-2-1 0,-1 0 0,1 2 0,-1-1 0,-1 0 0,1-1 0,-1 1 0,0 0 0,-1-1 0,1 2 0,-1-1 0,-1 0 0,1 1 0,-1 0 0,0 0 0,1 0 0,-1-2 0,-1 1 0,2-1 0,-2-1 0,0 0 0,-1 0 0,0 0 0,1 2 0,0 2 0,0 1 0,0 1 0,1 1 0,-1 1 0,-1-2 0,0 2 0,-2 0 0,-1-1 0,0 1 0,0 0 0,0 0 0,-2 0 0,0 0 0,-1 0 0,1-1 0,-1 1 0,-1 0 0,0 1 0,0-1 0,-1 0 0,0-1 0,-1 0 0,0 0 0,-2 1 0,-2-1 0,-2 1 0,-2-1 0,-1-1 0,1 0 0,1 1 0,0 0 0,2 0 0,-1 1 0,0 0 0,1 1 0,-1 0 0,0 0 0,0 0 0,1 0 0,-1 0 0,-1 0 0,2 0 0,-1 0 0,0 0 0,3 0 0,1 0 0,1 0 0,0 0 0,-1 0 0,0 0 0,1 0 0,-2 0 0,-1 0 0,-3 0 0,0 0 0,-1 0 0,1 0 0,0 0 0,2 0 0,2 0 0,2 0 0,2 0 0,2 0 0,0 0 0,2 0 0,2-1 0,0-1 0,2 1 0,-2-1 0,0 0 0,2 0 0,-2 0 0,1 1 0,-1-1 0,-1 0 0,1 0 0,0 1 0,0 1 0,1-1 0,0-1 0,1 1 0,-2 0 0,1 0 0,-1-1 0,-1 1 0,1 0 0,-2 1 0,1 0 0,-2 0 0,1 0 0,1 0 0,0 0 0,0 0 0,0 0 0,0 0 0,1 0 0,2 0 0,-1 0 0,3 0 0,-1 0 0,0 0 0,0 0 0,0 0 0,2 0 0,0 0 0,0 0 0,2 0 0,0 0 0,2 0 0,5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thread/thre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1.png"/><Relationship Id="rId18" Type="http://schemas.openxmlformats.org/officeDocument/2006/relationships/customXml" Target="../ink/ink18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15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14.xml"/><Relationship Id="rId19" Type="http://schemas.openxmlformats.org/officeDocument/2006/relationships/image" Target="../media/image14.png"/><Relationship Id="rId4" Type="http://schemas.openxmlformats.org/officeDocument/2006/relationships/customXml" Target="../ink/ink11.xml"/><Relationship Id="rId9" Type="http://schemas.openxmlformats.org/officeDocument/2006/relationships/image" Target="../media/image9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</a:t>
            </a:r>
            <a:r>
              <a:rPr lang="ru-RU" altLang="en-US" sz="3600" b="1" dirty="0">
                <a:latin typeface="Montserrat" pitchFamily="2" charset="0"/>
              </a:rPr>
              <a:t>7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52931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Потоки в </a:t>
            </a:r>
            <a:r>
              <a:rPr lang="en-US" sz="1600" b="1" dirty="0">
                <a:effectLst/>
                <a:latin typeface="Montserrat" pitchFamily="2" charset="0"/>
              </a:rPr>
              <a:t>C++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4ABED4-F378-4B48-9C30-A8F63853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72" y="2112535"/>
            <a:ext cx="5534720" cy="3502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D0FB4-309E-7A4B-A833-F84B5693BC26}"/>
              </a:ext>
            </a:extLst>
          </p:cNvPr>
          <p:cNvSpPr txBox="1"/>
          <p:nvPr/>
        </p:nvSpPr>
        <p:spPr>
          <a:xfrm>
            <a:off x="4327152" y="5857527"/>
            <a:ext cx="4272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hlinkClick r:id="rId3"/>
              </a:rPr>
              <a:t>https</a:t>
            </a:r>
            <a:r>
              <a:rPr lang="ru-RU" sz="1400" dirty="0">
                <a:hlinkClick r:id="rId3"/>
              </a:rPr>
              <a:t>://</a:t>
            </a:r>
            <a:r>
              <a:rPr lang="ru-RU" sz="1400" dirty="0" err="1">
                <a:hlinkClick r:id="rId3"/>
              </a:rPr>
              <a:t>en.cppreference.com</a:t>
            </a:r>
            <a:r>
              <a:rPr lang="ru-RU" sz="1400" dirty="0">
                <a:hlinkClick r:id="rId3"/>
              </a:rPr>
              <a:t>/</a:t>
            </a:r>
            <a:r>
              <a:rPr lang="ru-RU" sz="1400" dirty="0" err="1">
                <a:hlinkClick r:id="rId3"/>
              </a:rPr>
              <a:t>w</a:t>
            </a:r>
            <a:r>
              <a:rPr lang="ru-RU" sz="1400" dirty="0">
                <a:hlinkClick r:id="rId3"/>
              </a:rPr>
              <a:t>/</a:t>
            </a:r>
            <a:r>
              <a:rPr lang="ru-RU" sz="1400" dirty="0" err="1">
                <a:hlinkClick r:id="rId3"/>
              </a:rPr>
              <a:t>cpp</a:t>
            </a:r>
            <a:r>
              <a:rPr lang="ru-RU" sz="1400" dirty="0">
                <a:hlinkClick r:id="rId3"/>
              </a:rPr>
              <a:t>/</a:t>
            </a:r>
            <a:r>
              <a:rPr lang="ru-RU" sz="1400" dirty="0" err="1">
                <a:hlinkClick r:id="rId3"/>
              </a:rPr>
              <a:t>thread</a:t>
            </a:r>
            <a:r>
              <a:rPr lang="ru-RU" sz="1400" dirty="0">
                <a:hlinkClick r:id="rId3"/>
              </a:rPr>
              <a:t>/</a:t>
            </a:r>
            <a:r>
              <a:rPr lang="ru-RU" sz="1400" dirty="0" err="1">
                <a:hlinkClick r:id="rId3"/>
              </a:rPr>
              <a:t>thread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523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569" y="117364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Потоки в </a:t>
            </a:r>
            <a:r>
              <a:rPr lang="en-US" sz="1600" b="1" dirty="0">
                <a:effectLst/>
                <a:latin typeface="Montserrat" pitchFamily="2" charset="0"/>
              </a:rPr>
              <a:t>C++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90855-F5CF-FC43-A157-CD0292C3B6E3}"/>
              </a:ext>
            </a:extLst>
          </p:cNvPr>
          <p:cNvSpPr txBox="1"/>
          <p:nvPr/>
        </p:nvSpPr>
        <p:spPr>
          <a:xfrm>
            <a:off x="1276944" y="1736707"/>
            <a:ext cx="70058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Объект класса представляет собой </a:t>
            </a:r>
            <a:r>
              <a:rPr lang="ru-RU" sz="1400" b="1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один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 поток выполнения.</a:t>
            </a:r>
            <a:endParaRPr lang="en-US" sz="1400" dirty="0">
              <a:solidFill>
                <a:srgbClr val="111111"/>
              </a:solidFill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ru-RU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Новый поток начинает выполнение сразу же после построения объекта 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std::thread.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Выполнение начинается с функции верхнего уровня, которая передаётся в качестве аргумента в конструктор 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Передать возвращаемое значение или исключение из нового потока наружу можно через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std::promise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или через глобальные переменные (работа с которыми потребует синхронизации</a:t>
            </a:r>
            <a:r>
              <a:rPr lang="en-US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)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Объекты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также могут быть не связаны ни с каким потоком (после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default construction, move from, detach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или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join),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и поток выполнения может быть не связан ни с каким объектом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 (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после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detach).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Никакие два объекта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не могут представлять один и тот же поток выполнения; 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нельзя копировать (не является 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CopyConstructible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или 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CopyAssignable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),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но можно перемещать (является 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MoveConstructible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и 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MoveAssignable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837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0022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Потоки в </a:t>
            </a:r>
            <a:r>
              <a:rPr lang="en-US" sz="1600" b="1" dirty="0">
                <a:effectLst/>
                <a:latin typeface="Montserrat" pitchFamily="2" charset="0"/>
              </a:rPr>
              <a:t>C++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90855-F5CF-FC43-A157-CD0292C3B6E3}"/>
              </a:ext>
            </a:extLst>
          </p:cNvPr>
          <p:cNvSpPr txBox="1"/>
          <p:nvPr/>
        </p:nvSpPr>
        <p:spPr>
          <a:xfrm>
            <a:off x="1471677" y="3268185"/>
            <a:ext cx="7005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Поток – объект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ru-RU" sz="1400" dirty="0">
              <a:solidFill>
                <a:srgbClr val="111111"/>
              </a:solidFill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В конструктор потока можно передать функтор.</a:t>
            </a: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504" y="2027232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Методы текущего потока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90855-F5CF-FC43-A157-CD0292C3B6E3}"/>
              </a:ext>
            </a:extLst>
          </p:cNvPr>
          <p:cNvSpPr txBox="1"/>
          <p:nvPr/>
        </p:nvSpPr>
        <p:spPr>
          <a:xfrm>
            <a:off x="1300708" y="2685106"/>
            <a:ext cx="70058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::yield() 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подсказывает планировщику потоков перепланировать выполнение, приостановив текущий поток и отдав преимущество другим потокам. 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ru-RU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get_id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работает аналогично 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std::thread::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get_id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().</a:t>
            </a:r>
            <a:endParaRPr lang="ru-RU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sleep_for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sleep_duration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блокирует выполнение текущего потока на время 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sleep_duration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.</a:t>
            </a:r>
            <a:endParaRPr lang="ru-RU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en" sz="1400" b="0" i="0" dirty="0">
              <a:solidFill>
                <a:srgbClr val="111111"/>
              </a:solidFill>
              <a:effectLst/>
              <a:latin typeface="Montserrat" pitchFamily="2" charset="0"/>
              <a:cs typeface="Consolas" panose="020B0609020204030204" pitchFamily="49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sleep_until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sleep_time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блокирует выполнение текущего потока до наступления момента времени </a:t>
            </a:r>
            <a:r>
              <a:rPr lang="en" sz="1400" b="0" i="0" dirty="0" err="1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sleep_time</a:t>
            </a:r>
            <a:r>
              <a:rPr lang="en" sz="1400" b="0" i="0" dirty="0">
                <a:solidFill>
                  <a:srgbClr val="111111"/>
                </a:solidFill>
                <a:effectLst/>
                <a:latin typeface="Montserrat" pitchFamily="2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1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BF557-0598-CC4E-A359-C505534A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" y="1431638"/>
            <a:ext cx="4102100" cy="41258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1B75A-3843-374E-8EC2-266A981E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25" y="2720856"/>
            <a:ext cx="2913764" cy="1416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14:cNvPr>
              <p14:cNvContentPartPr/>
              <p14:nvPr/>
            </p14:nvContentPartPr>
            <p14:xfrm>
              <a:off x="7432200" y="2636111"/>
              <a:ext cx="777240" cy="2696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7880" y="2631791"/>
                <a:ext cx="785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14:cNvPr>
              <p14:cNvContentPartPr/>
              <p14:nvPr/>
            </p14:nvContentPartPr>
            <p14:xfrm>
              <a:off x="6432078" y="2946759"/>
              <a:ext cx="833760" cy="2052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758" y="2942439"/>
                <a:ext cx="842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14:cNvPr>
              <p14:cNvContentPartPr/>
              <p14:nvPr/>
            </p14:nvContentPartPr>
            <p14:xfrm>
              <a:off x="7357278" y="3932799"/>
              <a:ext cx="817200" cy="27612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2958" y="3928479"/>
                <a:ext cx="825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14:cNvPr>
              <p14:cNvContentPartPr/>
              <p14:nvPr/>
            </p14:nvContentPartPr>
            <p14:xfrm>
              <a:off x="6120678" y="3313959"/>
              <a:ext cx="875880" cy="1724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038" y="3304959"/>
                <a:ext cx="893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14:cNvPr>
              <p14:cNvContentPartPr/>
              <p14:nvPr/>
            </p14:nvContentPartPr>
            <p14:xfrm>
              <a:off x="6451719" y="3679359"/>
              <a:ext cx="823320" cy="20772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4079" y="3661359"/>
                <a:ext cx="8589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8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BF557-0598-CC4E-A359-C505534A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" y="1431638"/>
            <a:ext cx="4102100" cy="41258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1B75A-3843-374E-8EC2-266A981E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25" y="2720856"/>
            <a:ext cx="2913764" cy="1416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14:cNvPr>
              <p14:cNvContentPartPr/>
              <p14:nvPr/>
            </p14:nvContentPartPr>
            <p14:xfrm>
              <a:off x="7432200" y="2636111"/>
              <a:ext cx="777240" cy="2696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7880" y="2631791"/>
                <a:ext cx="785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14:cNvPr>
              <p14:cNvContentPartPr/>
              <p14:nvPr/>
            </p14:nvContentPartPr>
            <p14:xfrm>
              <a:off x="6432078" y="2946759"/>
              <a:ext cx="833760" cy="2052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758" y="2942439"/>
                <a:ext cx="842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14:cNvPr>
              <p14:cNvContentPartPr/>
              <p14:nvPr/>
            </p14:nvContentPartPr>
            <p14:xfrm>
              <a:off x="7357278" y="3932799"/>
              <a:ext cx="817200" cy="27612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2958" y="3928479"/>
                <a:ext cx="825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14:cNvPr>
              <p14:cNvContentPartPr/>
              <p14:nvPr/>
            </p14:nvContentPartPr>
            <p14:xfrm>
              <a:off x="6120678" y="3313959"/>
              <a:ext cx="875880" cy="1724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038" y="3304959"/>
                <a:ext cx="893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14:cNvPr>
              <p14:cNvContentPartPr/>
              <p14:nvPr/>
            </p14:nvContentPartPr>
            <p14:xfrm>
              <a:off x="6451719" y="3679359"/>
              <a:ext cx="823320" cy="20772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4079" y="3661359"/>
                <a:ext cx="8589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86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BF557-0598-CC4E-A359-C505534A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" y="1431638"/>
            <a:ext cx="4102100" cy="41258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1B75A-3843-374E-8EC2-266A981E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25" y="2720856"/>
            <a:ext cx="2913764" cy="1416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14:cNvPr>
              <p14:cNvContentPartPr/>
              <p14:nvPr/>
            </p14:nvContentPartPr>
            <p14:xfrm>
              <a:off x="7432200" y="2636111"/>
              <a:ext cx="777240" cy="2696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96871EF4-3C0C-4D4E-8951-3EB88A0E6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7880" y="2631791"/>
                <a:ext cx="785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14:cNvPr>
              <p14:cNvContentPartPr/>
              <p14:nvPr/>
            </p14:nvContentPartPr>
            <p14:xfrm>
              <a:off x="6432078" y="2946759"/>
              <a:ext cx="833760" cy="2052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8F8D724-171E-CE4D-944B-B8CEA15720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758" y="2942439"/>
                <a:ext cx="842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14:cNvPr>
              <p14:cNvContentPartPr/>
              <p14:nvPr/>
            </p14:nvContentPartPr>
            <p14:xfrm>
              <a:off x="7357278" y="3932799"/>
              <a:ext cx="817200" cy="27612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8DBB58B-FD43-5A41-8C07-271823FB14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2958" y="3928479"/>
                <a:ext cx="825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14:cNvPr>
              <p14:cNvContentPartPr/>
              <p14:nvPr/>
            </p14:nvContentPartPr>
            <p14:xfrm>
              <a:off x="6120678" y="3313959"/>
              <a:ext cx="875880" cy="1724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42E908F-B755-B54E-AD99-52D40E205B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038" y="3304959"/>
                <a:ext cx="893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14:cNvPr>
              <p14:cNvContentPartPr/>
              <p14:nvPr/>
            </p14:nvContentPartPr>
            <p14:xfrm>
              <a:off x="6451719" y="3679359"/>
              <a:ext cx="823320" cy="20772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B441AEA-3A3E-0D4C-A09E-0833C52AD9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4079" y="3661359"/>
                <a:ext cx="858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8AC0511-AB10-FA4B-A832-FF6EE7E44C69}"/>
                  </a:ext>
                </a:extLst>
              </p14:cNvPr>
              <p14:cNvContentPartPr/>
              <p14:nvPr/>
            </p14:nvContentPartPr>
            <p14:xfrm>
              <a:off x="2614055" y="3914469"/>
              <a:ext cx="3921480" cy="89460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8AC0511-AB10-FA4B-A832-FF6EE7E44C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6055" y="3896829"/>
                <a:ext cx="395712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25E8408-81B2-0F4F-92AC-F9879BCF2C81}"/>
                  </a:ext>
                </a:extLst>
              </p14:cNvPr>
              <p14:cNvContentPartPr/>
              <p14:nvPr/>
            </p14:nvContentPartPr>
            <p14:xfrm>
              <a:off x="4022015" y="4243509"/>
              <a:ext cx="3683880" cy="116064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25E8408-81B2-0F4F-92AC-F9879BCF2C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7695" y="4239189"/>
                <a:ext cx="369252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BC22829-724B-CB45-B2DD-0DC0F1BC1079}"/>
                  </a:ext>
                </a:extLst>
              </p14:cNvPr>
              <p14:cNvContentPartPr/>
              <p14:nvPr/>
            </p14:nvContentPartPr>
            <p14:xfrm>
              <a:off x="3676415" y="2341989"/>
              <a:ext cx="4181400" cy="14659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BC22829-724B-CB45-B2DD-0DC0F1BC10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2095" y="2337669"/>
                <a:ext cx="419004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7B5C61E-6322-B044-89DD-996C4A9EC90C}"/>
                  </a:ext>
                </a:extLst>
              </p14:cNvPr>
              <p14:cNvContentPartPr/>
              <p14:nvPr/>
            </p14:nvContentPartPr>
            <p14:xfrm>
              <a:off x="1975055" y="3051909"/>
              <a:ext cx="3525120" cy="16203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7B5C61E-6322-B044-89DD-996C4A9EC9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0735" y="3047589"/>
                <a:ext cx="3533760" cy="16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481A77A-35B9-E548-9916-0BCC4D0956B0}"/>
                  </a:ext>
                </a:extLst>
              </p14:cNvPr>
              <p14:cNvContentPartPr/>
              <p14:nvPr/>
            </p14:nvContentPartPr>
            <p14:xfrm>
              <a:off x="2244695" y="3437469"/>
              <a:ext cx="3333600" cy="65952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481A77A-35B9-E548-9916-0BCC4D0956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5695" y="3428469"/>
                <a:ext cx="335124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84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BDF7879-F919-BD48-90B7-89D4EAEA8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77" y="3478978"/>
            <a:ext cx="6584404" cy="11082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95004C5-52CF-4D46-BC6C-665B6786A931}"/>
              </a:ext>
            </a:extLst>
          </p:cNvPr>
          <p:cNvSpPr txBox="1"/>
          <p:nvPr/>
        </p:nvSpPr>
        <p:spPr>
          <a:xfrm>
            <a:off x="1154607" y="2684860"/>
            <a:ext cx="603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	Т.к. конструктор потока принимает функтор, то логичны и такие конструкции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9418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004C5-52CF-4D46-BC6C-665B6786A931}"/>
              </a:ext>
            </a:extLst>
          </p:cNvPr>
          <p:cNvSpPr txBox="1"/>
          <p:nvPr/>
        </p:nvSpPr>
        <p:spPr>
          <a:xfrm>
            <a:off x="1154607" y="1476932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Использование </a:t>
            </a:r>
            <a:r>
              <a:rPr lang="en-US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.detach() </a:t>
            </a:r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позволяет </a:t>
            </a:r>
            <a:r>
              <a:rPr lang="en-US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“</a:t>
            </a:r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откреплять</a:t>
            </a:r>
            <a:r>
              <a:rPr lang="en-US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”</a:t>
            </a:r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 поток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EFC5C1-781B-2348-9789-03456B86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42" y="2254377"/>
            <a:ext cx="3980657" cy="31379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DD4C83-8B7A-6540-BB5A-13AB0065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04" y="3207374"/>
            <a:ext cx="3094228" cy="12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F53E5C-EB7A-F344-8EDF-70B138DF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06" y="1895290"/>
            <a:ext cx="4536504" cy="3596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181278-94A5-7C46-A824-415F9222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3" y="3183821"/>
            <a:ext cx="2640023" cy="10198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E67D14-486B-3645-BD51-80155A7A4A4A}"/>
              </a:ext>
            </a:extLst>
          </p:cNvPr>
          <p:cNvSpPr txBox="1"/>
          <p:nvPr/>
        </p:nvSpPr>
        <p:spPr>
          <a:xfrm>
            <a:off x="1154607" y="1476932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11111"/>
                </a:solidFill>
                <a:latin typeface="Montserrat" pitchFamily="2" charset="0"/>
                <a:cs typeface="Consolas" panose="020B0609020204030204" pitchFamily="49" charset="0"/>
              </a:rPr>
              <a:t>Запустили процесс, но не следим за его выполнением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37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Многопоточность ч 1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785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Передача переменных в поток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813118-BA60-7849-B292-2D42D13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0" y="2513661"/>
            <a:ext cx="3917815" cy="2278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46DA1C-7606-4B45-B507-1363D7747732}"/>
              </a:ext>
            </a:extLst>
          </p:cNvPr>
          <p:cNvSpPr txBox="1"/>
          <p:nvPr/>
        </p:nvSpPr>
        <p:spPr>
          <a:xfrm>
            <a:off x="1554480" y="628778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Скомпилируется программа?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6486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785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Передача переменных в поток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813118-BA60-7849-B292-2D42D13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0" y="2513661"/>
            <a:ext cx="3917815" cy="2278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238D89-A704-2E4E-BB71-66BD2885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70" y="3310668"/>
            <a:ext cx="3398567" cy="878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5016BC-D156-CC4F-AC29-2B3047978733}"/>
              </a:ext>
            </a:extLst>
          </p:cNvPr>
          <p:cNvSpPr txBox="1"/>
          <p:nvPr/>
        </p:nvSpPr>
        <p:spPr>
          <a:xfrm>
            <a:off x="1554480" y="628778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Скомпилируется программа? </a:t>
            </a:r>
            <a:r>
              <a:rPr lang="ru-RU" sz="1400" b="1" dirty="0">
                <a:latin typeface="Montserrat" pitchFamily="2" charset="0"/>
              </a:rPr>
              <a:t>НЕТ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674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785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Передача переменных в поток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16BC-D156-CC4F-AC29-2B3047978733}"/>
              </a:ext>
            </a:extLst>
          </p:cNvPr>
          <p:cNvSpPr txBox="1"/>
          <p:nvPr/>
        </p:nvSpPr>
        <p:spPr>
          <a:xfrm>
            <a:off x="1554480" y="628778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Передача параметров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5D2E8-F5C6-8B4A-9D5F-626BC0C6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6" y="2056380"/>
            <a:ext cx="6635192" cy="9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785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Передача переменных в поток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16BC-D156-CC4F-AC29-2B3047978733}"/>
              </a:ext>
            </a:extLst>
          </p:cNvPr>
          <p:cNvSpPr txBox="1"/>
          <p:nvPr/>
        </p:nvSpPr>
        <p:spPr>
          <a:xfrm>
            <a:off x="1554480" y="628778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Передача параметров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5D2E8-F5C6-8B4A-9D5F-626BC0C6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6" y="2056380"/>
            <a:ext cx="6635192" cy="9052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053A1F-FCA0-B149-BB61-5E52C0CA7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13" y="3233741"/>
            <a:ext cx="4540574" cy="27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3938482"/>
            <a:ext cx="7710987" cy="17263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реализуйте функцию, в которую поступает 2 целочисленных значения </a:t>
            </a:r>
            <a:r>
              <a:rPr lang="en-US" altLang="en-US" sz="1600" dirty="0">
                <a:latin typeface="Montserrat" pitchFamily="2" charset="0"/>
              </a:rPr>
              <a:t>from </a:t>
            </a:r>
            <a:r>
              <a:rPr lang="ru-RU" altLang="en-US" sz="1600" dirty="0">
                <a:latin typeface="Montserrat" pitchFamily="2" charset="0"/>
              </a:rPr>
              <a:t>и </a:t>
            </a:r>
            <a:r>
              <a:rPr lang="en-US" altLang="en-US" sz="1600" dirty="0">
                <a:latin typeface="Montserrat" pitchFamily="2" charset="0"/>
              </a:rPr>
              <a:t>to, </a:t>
            </a:r>
            <a:r>
              <a:rPr lang="ru-RU" altLang="en-US" sz="1600" dirty="0">
                <a:latin typeface="Montserrat" pitchFamily="2" charset="0"/>
              </a:rPr>
              <a:t>где </a:t>
            </a:r>
            <a:r>
              <a:rPr lang="en-US" altLang="en-US" sz="1600" dirty="0">
                <a:latin typeface="Montserrat" pitchFamily="2" charset="0"/>
              </a:rPr>
              <a:t>from – </a:t>
            </a:r>
            <a:r>
              <a:rPr lang="ru-RU" altLang="en-US" sz="1600" dirty="0">
                <a:latin typeface="Montserrat" pitchFamily="2" charset="0"/>
              </a:rPr>
              <a:t>число, с которого мы начинаем подсчет, а </a:t>
            </a:r>
            <a:r>
              <a:rPr lang="en-US" altLang="en-US" sz="1600" dirty="0">
                <a:latin typeface="Montserrat" pitchFamily="2" charset="0"/>
              </a:rPr>
              <a:t>to – </a:t>
            </a:r>
            <a:r>
              <a:rPr lang="ru-RU" altLang="en-US" sz="1600" dirty="0">
                <a:latin typeface="Montserrat" pitchFamily="2" charset="0"/>
              </a:rPr>
              <a:t>к которому нужно прийти.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Требуется дойти до числа </a:t>
            </a:r>
            <a:r>
              <a:rPr lang="en-US" altLang="en-US" sz="1600" dirty="0">
                <a:latin typeface="Montserrat" pitchFamily="2" charset="0"/>
              </a:rPr>
              <a:t>to </a:t>
            </a:r>
            <a:r>
              <a:rPr lang="ru-RU" altLang="en-US" sz="1600" dirty="0">
                <a:latin typeface="Montserrat" pitchFamily="2" charset="0"/>
              </a:rPr>
              <a:t>инкрементируя или декрементируя число </a:t>
            </a:r>
            <a:r>
              <a:rPr lang="en-US" altLang="en-US" sz="1600" dirty="0">
                <a:latin typeface="Montserrat" pitchFamily="2" charset="0"/>
              </a:rPr>
              <a:t>to. </a:t>
            </a:r>
            <a:r>
              <a:rPr lang="ru-RU" altLang="en-US" sz="1600" dirty="0">
                <a:latin typeface="Montserrat" pitchFamily="2" charset="0"/>
              </a:rPr>
              <a:t>Запустите ф-</a:t>
            </a:r>
            <a:r>
              <a:rPr lang="ru-RU" altLang="en-US" sz="1600" dirty="0" err="1">
                <a:latin typeface="Montserrat" pitchFamily="2" charset="0"/>
              </a:rPr>
              <a:t>ию</a:t>
            </a:r>
            <a:r>
              <a:rPr lang="ru-RU" altLang="en-US" sz="1600" dirty="0">
                <a:latin typeface="Montserrat" pitchFamily="2" charset="0"/>
              </a:rPr>
              <a:t> в своем потоке.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9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16BC-D156-CC4F-AC29-2B3047978733}"/>
              </a:ext>
            </a:extLst>
          </p:cNvPr>
          <p:cNvSpPr txBox="1"/>
          <p:nvPr/>
        </p:nvSpPr>
        <p:spPr>
          <a:xfrm>
            <a:off x="1554480" y="6228934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Листинг кода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D3A5EB-857E-BF4E-B8F3-49ACC287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02" y="1407542"/>
            <a:ext cx="5123796" cy="46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0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4380872"/>
            <a:ext cx="7710987" cy="10529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	</a:t>
            </a:r>
            <a:r>
              <a:rPr lang="ru-RU" sz="1600" dirty="0">
                <a:latin typeface="Montserrat" pitchFamily="2" charset="0"/>
              </a:rPr>
              <a:t>создайте второй поток, который увеличивает значение переменной </a:t>
            </a:r>
            <a:r>
              <a:rPr lang="en" sz="1600" dirty="0">
                <a:latin typeface="Montserrat" pitchFamily="2" charset="0"/>
              </a:rPr>
              <a:t>from </a:t>
            </a:r>
            <a:r>
              <a:rPr lang="ru-RU" sz="1600" dirty="0">
                <a:latin typeface="Montserrat" pitchFamily="2" charset="0"/>
              </a:rPr>
              <a:t>в 2 раза во время работы первого потока</a:t>
            </a:r>
          </a:p>
          <a:p>
            <a:pPr marL="0" indent="0">
              <a:buNone/>
            </a:pP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8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16BC-D156-CC4F-AC29-2B3047978733}"/>
              </a:ext>
            </a:extLst>
          </p:cNvPr>
          <p:cNvSpPr txBox="1"/>
          <p:nvPr/>
        </p:nvSpPr>
        <p:spPr>
          <a:xfrm>
            <a:off x="1554480" y="6228934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Листинг кода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26358E-29F6-A040-8651-03C5A0E6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10" y="1273845"/>
            <a:ext cx="3868980" cy="47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13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4380872"/>
            <a:ext cx="7710987" cy="10529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	</a:t>
            </a:r>
            <a:r>
              <a:rPr lang="ru-RU" sz="1600" dirty="0">
                <a:latin typeface="Montserrat" pitchFamily="2" charset="0"/>
              </a:rPr>
              <a:t>создайте второй поток, который </a:t>
            </a:r>
            <a:r>
              <a:rPr lang="en-US" sz="1600" dirty="0">
                <a:latin typeface="Montserrat" pitchFamily="2" charset="0"/>
              </a:rPr>
              <a:t>4 </a:t>
            </a:r>
            <a:r>
              <a:rPr lang="ru-RU" sz="1600" dirty="0">
                <a:latin typeface="Montserrat" pitchFamily="2" charset="0"/>
              </a:rPr>
              <a:t>раза увеличивает значение переменной </a:t>
            </a:r>
            <a:r>
              <a:rPr lang="en" sz="1600" dirty="0">
                <a:latin typeface="Montserrat" pitchFamily="2" charset="0"/>
              </a:rPr>
              <a:t>from </a:t>
            </a:r>
            <a:r>
              <a:rPr lang="ru-RU" sz="1600" dirty="0">
                <a:latin typeface="Montserrat" pitchFamily="2" charset="0"/>
              </a:rPr>
              <a:t>в 2 раза каждые </a:t>
            </a:r>
            <a:r>
              <a:rPr lang="en-US" sz="1600" dirty="0">
                <a:latin typeface="Montserrat" pitchFamily="2" charset="0"/>
              </a:rPr>
              <a:t>2 </a:t>
            </a:r>
            <a:r>
              <a:rPr lang="ru-RU" sz="1600" dirty="0" err="1">
                <a:latin typeface="Montserrat" pitchFamily="2" charset="0"/>
              </a:rPr>
              <a:t>секудны</a:t>
            </a:r>
            <a:r>
              <a:rPr lang="en-US" sz="1600" dirty="0">
                <a:latin typeface="Montserrat" pitchFamily="2" charset="0"/>
              </a:rPr>
              <a:t>.</a:t>
            </a:r>
            <a:endParaRPr lang="ru-RU" sz="1600" dirty="0">
              <a:latin typeface="Montserrat" pitchFamily="2" charset="0"/>
            </a:endParaRPr>
          </a:p>
          <a:p>
            <a:pPr marL="0" indent="0">
              <a:buNone/>
            </a:pP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96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Mutex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5" y="2346423"/>
            <a:ext cx="7415210" cy="248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Многозадачность (</a:t>
            </a:r>
            <a:r>
              <a:rPr lang="en" sz="1400" b="1" dirty="0">
                <a:latin typeface="Montserrat" pitchFamily="2" charset="0"/>
              </a:rPr>
              <a:t>multitasking) </a:t>
            </a:r>
            <a:r>
              <a:rPr lang="en" sz="1400" dirty="0">
                <a:latin typeface="Montserrat" pitchFamily="2" charset="0"/>
              </a:rPr>
              <a:t>— </a:t>
            </a:r>
            <a:r>
              <a:rPr lang="ru-RU" sz="1400" dirty="0">
                <a:latin typeface="Montserrat" pitchFamily="2" charset="0"/>
              </a:rPr>
              <a:t>свойство операционной системы или среды выполнения обеспечивать возможность параллельной (или псевдопараллельной) обработки нескольких задач.</a:t>
            </a:r>
            <a:endParaRPr lang="en-US" sz="1400" dirty="0">
              <a:latin typeface="Montserrat" pitchFamily="2" charset="0"/>
            </a:endParaRPr>
          </a:p>
          <a:p>
            <a:pPr>
              <a:buNone/>
            </a:pPr>
            <a:endParaRPr lang="en-US" sz="1400" dirty="0">
              <a:latin typeface="Montserrat" pitchFamily="2" charset="0"/>
            </a:endParaRPr>
          </a:p>
          <a:p>
            <a:pPr>
              <a:buNone/>
            </a:pPr>
            <a:r>
              <a:rPr lang="en-US" sz="1400" b="1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Многопоточность (</a:t>
            </a:r>
            <a:r>
              <a:rPr lang="en" sz="1400" b="1" dirty="0">
                <a:latin typeface="Montserrat" pitchFamily="2" charset="0"/>
              </a:rPr>
              <a:t>multithreading) </a:t>
            </a:r>
            <a:r>
              <a:rPr lang="en" sz="1400" dirty="0">
                <a:latin typeface="Montserrat" pitchFamily="2" charset="0"/>
              </a:rPr>
              <a:t>— </a:t>
            </a:r>
            <a:r>
              <a:rPr lang="ru-RU" sz="1400" dirty="0">
                <a:latin typeface="Montserrat" pitchFamily="2" charset="0"/>
              </a:rPr>
              <a:t>свойство платформы (например, операционной системы, виртуальной машины и т. д.) или приложения, состоящее в том, что процесс, порождённый в операционной системе, может состоять из нескольких потоков, выполняющихся «параллельно», то есть </a:t>
            </a:r>
            <a:r>
              <a:rPr lang="ru-RU" sz="1400" b="1" dirty="0">
                <a:latin typeface="Montserrat" pitchFamily="2" charset="0"/>
              </a:rPr>
              <a:t>без предписанного порядка во времени</a:t>
            </a:r>
            <a:r>
              <a:rPr lang="ru-RU" sz="1400" dirty="0">
                <a:latin typeface="Montserrat" pitchFamily="2" charset="0"/>
              </a:rPr>
              <a:t>. При выполнении некоторых задач такое разделение может достичь более эффективного использования ресурсов вычислительной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67125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910553" y="1839493"/>
            <a:ext cx="7322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Мьютекс</a:t>
            </a:r>
            <a:r>
              <a:rPr lang="ru-RU" sz="1400" dirty="0">
                <a:latin typeface="Montserrat" pitchFamily="2" charset="0"/>
              </a:rPr>
              <a:t> (</a:t>
            </a:r>
            <a:r>
              <a:rPr lang="en" sz="1400" dirty="0">
                <a:latin typeface="Montserrat" pitchFamily="2" charset="0"/>
              </a:rPr>
              <a:t>«</a:t>
            </a:r>
            <a:r>
              <a:rPr lang="ru-RU" sz="1400" dirty="0">
                <a:latin typeface="Montserrat" pitchFamily="2" charset="0"/>
              </a:rPr>
              <a:t>взаимное исключение») — это базовый механизм синхронизации. Он предназначен для организации взаимоисключающего доступа к общим данным для нескольких потоков с использованием барьеров памяти.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13D2F54-FF85-2A4B-B14A-46164E65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06" y="3254338"/>
            <a:ext cx="6733809" cy="66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Идея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FB5679-0CD0-174A-9B90-E200015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3" y="1358872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Определение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EA93-F881-FE46-A8A1-D2E6002C1C60}"/>
              </a:ext>
            </a:extLst>
          </p:cNvPr>
          <p:cNvSpPr txBox="1"/>
          <p:nvPr/>
        </p:nvSpPr>
        <p:spPr>
          <a:xfrm>
            <a:off x="1020007" y="3666083"/>
            <a:ext cx="7100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	В программе наступает момент </a:t>
            </a:r>
            <a:r>
              <a:rPr lang="ru-RU" sz="1400" b="1" dirty="0">
                <a:latin typeface="Montserrat" pitchFamily="2" charset="0"/>
              </a:rPr>
              <a:t>барьерной синхронизации </a:t>
            </a:r>
            <a:r>
              <a:rPr lang="ru-RU" sz="1400" dirty="0">
                <a:latin typeface="Montserrat" pitchFamily="2" charset="0"/>
              </a:rPr>
              <a:t>(построение потоков). Для этого построения и нужен </a:t>
            </a:r>
            <a:r>
              <a:rPr lang="en-US" sz="1400" dirty="0">
                <a:latin typeface="Montserrat" pitchFamily="2" charset="0"/>
              </a:rPr>
              <a:t>Mutex. </a:t>
            </a:r>
            <a:endParaRPr lang="ru-RU" sz="1400" dirty="0">
              <a:latin typeface="Montserrat" pitchFamily="2" charset="0"/>
            </a:endParaRP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= </a:t>
            </a:r>
            <a:r>
              <a:rPr lang="ru-RU" sz="1400" dirty="0">
                <a:latin typeface="Montserrat" pitchFamily="2" charset="0"/>
              </a:rPr>
              <a:t>регулировщик, который в определенный момент поднимает ключ и говорит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стоять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остальным потокам. Как только поток завершил свое действие, он сообщает регулировщику, что остальные потоки могут продолжать. </a:t>
            </a: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– </a:t>
            </a:r>
            <a:r>
              <a:rPr lang="ru-RU" sz="1400" dirty="0">
                <a:latin typeface="Montserrat" pitchFamily="2" charset="0"/>
              </a:rPr>
              <a:t>объект для синхронизации потоков.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02068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1479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Основные действия: 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283424" y="1487857"/>
            <a:ext cx="73228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Объявление | 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std::mutex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</a:t>
            </a:r>
            <a:r>
              <a:rPr lang="en" sz="1400" dirty="0">
                <a:latin typeface="Montserrat" pitchFamily="2" charset="0"/>
              </a:rPr>
              <a:t>;</a:t>
            </a: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Поток запрашивает монопольное использование общих данных, защищаемых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. Дальше два варианта развития событий: происходит 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 этим потоком (и в этом случае ни один другой поток не сможет получить доступ к этим данным) или поток блокируется (если мьютекс уже захвачен другим потоком).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Метод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try_lock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1400" dirty="0">
                <a:latin typeface="Montserrat" pitchFamily="2" charset="0"/>
              </a:rPr>
              <a:t>пытается получить права владения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 без блокировки. Его возвращаемое значение можно преобразовать в </a:t>
            </a:r>
            <a:r>
              <a:rPr lang="en" sz="1400" dirty="0">
                <a:latin typeface="Montserrat" pitchFamily="2" charset="0"/>
              </a:rPr>
              <a:t>bool </a:t>
            </a:r>
            <a:r>
              <a:rPr lang="ru-RU" sz="1400" dirty="0">
                <a:latin typeface="Montserrat" pitchFamily="2" charset="0"/>
              </a:rPr>
              <a:t>и оно является </a:t>
            </a:r>
            <a:r>
              <a:rPr lang="en" sz="1400" dirty="0">
                <a:latin typeface="Montserrat" pitchFamily="2" charset="0"/>
              </a:rPr>
              <a:t>true, </a:t>
            </a:r>
            <a:r>
              <a:rPr lang="ru-RU" sz="1400" dirty="0">
                <a:latin typeface="Montserrat" pitchFamily="2" charset="0"/>
              </a:rPr>
              <a:t>если метод получает права владения; в противном случае — </a:t>
            </a:r>
            <a:r>
              <a:rPr lang="en" sz="1400" dirty="0">
                <a:latin typeface="Montserrat" pitchFamily="2" charset="0"/>
              </a:rPr>
              <a:t>false.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Освобождение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mutex_name.unlock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Когда ресурс больше не нужен, текущий владелец должен вызвать функцию разблокирования </a:t>
            </a:r>
            <a:r>
              <a:rPr lang="en" sz="1400" dirty="0">
                <a:latin typeface="Montserrat" pitchFamily="2" charset="0"/>
              </a:rPr>
              <a:t>unlock, </a:t>
            </a:r>
            <a:r>
              <a:rPr lang="ru-RU" sz="1400" dirty="0">
                <a:latin typeface="Montserrat" pitchFamily="2" charset="0"/>
              </a:rPr>
              <a:t>чтобы и другие потоки могли получить доступ к этому ресурсу. Когда мьютекс освобождается, доступ предоставляется одному из ожидающих потоков.</a:t>
            </a: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067ACAA-AEF8-5E48-9971-B292F7F5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D3C6C9AE-D1FC-E74B-B700-877A349A89DB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972" y="2930915"/>
            <a:ext cx="7065713" cy="9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400" b="1" i="0" dirty="0">
                <a:solidFill>
                  <a:srgbClr val="111111"/>
                </a:solidFill>
                <a:effectLst/>
                <a:latin typeface="Montserrat" pitchFamily="2" charset="0"/>
              </a:rPr>
              <a:t>Процесс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</a:rPr>
              <a:t> — экземпляр программы во время выполнения.</a:t>
            </a:r>
            <a:endParaRPr lang="en-US" sz="1400" b="0" i="0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>
              <a:buNone/>
            </a:pPr>
            <a:br>
              <a:rPr lang="ru-RU" sz="1400" dirty="0">
                <a:latin typeface="Montserrat" pitchFamily="2" charset="0"/>
              </a:rPr>
            </a:br>
            <a:r>
              <a:rPr lang="ru-RU" sz="1400" b="1" i="0" dirty="0">
                <a:solidFill>
                  <a:srgbClr val="111111"/>
                </a:solidFill>
                <a:effectLst/>
                <a:latin typeface="Montserrat" pitchFamily="2" charset="0"/>
              </a:rPr>
              <a:t>Потоки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Montserrat" pitchFamily="2" charset="0"/>
              </a:rPr>
              <a:t> — ветви кода, выполняющиеся «параллельно», то есть без предписанного порядка во времени.</a:t>
            </a:r>
            <a:endParaRPr lang="en-US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09365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Состояние потока: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491084"/>
            <a:ext cx="73228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Выполняемый (</a:t>
            </a:r>
            <a:r>
              <a:rPr lang="en" sz="1400" dirty="0">
                <a:latin typeface="Montserrat" pitchFamily="2" charset="0"/>
              </a:rPr>
              <a:t>Executing) — </a:t>
            </a:r>
            <a:r>
              <a:rPr lang="ru-RU" sz="1400" dirty="0">
                <a:latin typeface="Montserrat" pitchFamily="2" charset="0"/>
              </a:rPr>
              <a:t>поток, который выполняется в текущий момент на процессоре.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Готовый (</a:t>
            </a:r>
            <a:r>
              <a:rPr lang="en" sz="1400" dirty="0">
                <a:latin typeface="Montserrat" pitchFamily="2" charset="0"/>
              </a:rPr>
              <a:t>Runnable) — </a:t>
            </a:r>
            <a:r>
              <a:rPr lang="ru-RU" sz="1400" dirty="0">
                <a:latin typeface="Montserrat" pitchFamily="2" charset="0"/>
              </a:rPr>
              <a:t>поток ждет получения кванта времени и готов выполнять назначенные ему инструкции. Планировщик выбирает следующий поток для выполнения только из готовых потоков.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Ожидающий (</a:t>
            </a:r>
            <a:r>
              <a:rPr lang="en" sz="1400" dirty="0">
                <a:latin typeface="Montserrat" pitchFamily="2" charset="0"/>
              </a:rPr>
              <a:t>Waiting) — </a:t>
            </a:r>
            <a:r>
              <a:rPr lang="ru-RU" sz="1400" dirty="0">
                <a:latin typeface="Montserrat" pitchFamily="2" charset="0"/>
              </a:rPr>
              <a:t>работа потока заблокирована в ожидании блокирующей операции.</a:t>
            </a: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699889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Применение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155428"/>
            <a:ext cx="73228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Многопоточность широко используется в приложениях с пользовательским интерфейсом. В этом случае за работу интерфейса отвечает один поток, а какие-либо вычисления выполняются в других потоках. Это позволяет пользовательскому интерфейсу не подвисать, когда приложение занято другими вычислениями.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Многие алгоритмы легко разбиваются на независимые подзадачи, которые можно выполнять в разных потоках для повышения производительности. Например, при фильтрации изображения разные потоки могут заниматься фильтрацией разных частей изображения.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Если некоторые части приложения вынуждены ждать ответа от сервера/пользователя/устройства, то эти операции можно выделить в отдельный поток, чтобы в основном потоке можно было продолжать работу, пока другой поток ждёт ответа.</a:t>
            </a: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41BA22-D756-7740-AC4D-02AD31C7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85" y="1749465"/>
            <a:ext cx="1174916" cy="264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C2A956-F082-FC45-8EF6-AFB74689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2901" y="3212976"/>
            <a:ext cx="640159" cy="6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09365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Достоинства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564904"/>
            <a:ext cx="73228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Упрощение программы в некоторых случаях, за счёт вынесения механизмов чередования выполнения различных слабо взаимосвязанных подзадач, требующих одновременного выполнения, в отдельную подсистему многопоточности.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Повышение производительности процесса за счёт распараллеливания процессорных вычислений и операций ввода-вывода.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Меньшие относительно процесса временные затраты на создание потока</a:t>
            </a:r>
            <a:r>
              <a:rPr lang="en-US" sz="1400" dirty="0">
                <a:latin typeface="Montserrat" pitchFamily="2" charset="0"/>
              </a:rPr>
              <a:t>.</a:t>
            </a:r>
            <a:endParaRPr lang="ru-RU" sz="1400" dirty="0">
              <a:latin typeface="Montserrat" pitchFamily="2" charset="0"/>
            </a:endParaRP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4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09365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Недостатки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679334"/>
            <a:ext cx="66199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Состояние гонки (</a:t>
            </a:r>
            <a:r>
              <a:rPr lang="en" sz="1400" dirty="0">
                <a:latin typeface="Montserrat" pitchFamily="2" charset="0"/>
              </a:rPr>
              <a:t>race condition)</a:t>
            </a: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Взаимная блокировка (</a:t>
            </a:r>
            <a:r>
              <a:rPr lang="en" sz="1400" dirty="0">
                <a:latin typeface="Montserrat" pitchFamily="2" charset="0"/>
              </a:rPr>
              <a:t>deadlock)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Голодание потоков — это ситуация, в которой поток не может получить доступ к общим ресурсам, потому что на эти ресурсы всегда претендуют какие-то другие потоки, которым отдаётся предпочтение.</a:t>
            </a:r>
          </a:p>
        </p:txBody>
      </p:sp>
    </p:spTree>
    <p:extLst>
      <p:ext uri="{BB962C8B-B14F-4D97-AF65-F5344CB8AC3E}">
        <p14:creationId xmlns:p14="http://schemas.microsoft.com/office/powerpoint/2010/main" val="334397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multithreading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83882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52931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Потоки в </a:t>
            </a:r>
            <a:r>
              <a:rPr lang="en-US" sz="1600" b="1" dirty="0">
                <a:effectLst/>
                <a:latin typeface="Montserrat" pitchFamily="2" charset="0"/>
              </a:rPr>
              <a:t>C++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2845107"/>
            <a:ext cx="732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D5DD2-1246-C648-9DD6-BC7AEC9F8298}"/>
              </a:ext>
            </a:extLst>
          </p:cNvPr>
          <p:cNvSpPr txBox="1"/>
          <p:nvPr/>
        </p:nvSpPr>
        <p:spPr>
          <a:xfrm>
            <a:off x="1154607" y="2030883"/>
            <a:ext cx="683478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  По умолчанию в </a:t>
            </a:r>
            <a:r>
              <a:rPr lang="en" sz="1600" dirty="0">
                <a:effectLst/>
                <a:latin typeface="Montserrat" pitchFamily="2" charset="0"/>
              </a:rPr>
              <a:t>C++ </a:t>
            </a:r>
            <a:r>
              <a:rPr lang="ru-RU" sz="1600" dirty="0">
                <a:effectLst/>
                <a:latin typeface="Montserrat" pitchFamily="2" charset="0"/>
              </a:rPr>
              <a:t>есть один поток — </a:t>
            </a:r>
            <a:r>
              <a:rPr lang="ru-RU" sz="1600" b="1" dirty="0">
                <a:effectLst/>
                <a:latin typeface="Montserrat" pitchFamily="2" charset="0"/>
              </a:rPr>
              <a:t>поток</a:t>
            </a:r>
            <a:r>
              <a:rPr lang="ru-RU" sz="1600" dirty="0">
                <a:effectLst/>
                <a:latin typeface="Montserrat" pitchFamily="2" charset="0"/>
              </a:rPr>
              <a:t>, выполняющий функцию </a:t>
            </a:r>
            <a:r>
              <a:rPr lang="en" sz="1600" b="1" dirty="0">
                <a:effectLst/>
                <a:latin typeface="Montserrat" pitchFamily="2" charset="0"/>
              </a:rPr>
              <a:t>main(). </a:t>
            </a:r>
            <a:endParaRPr lang="en" sz="1600" dirty="0">
              <a:effectLst/>
              <a:latin typeface="Montserrat" pitchFamily="2" charset="0"/>
            </a:endParaRPr>
          </a:p>
          <a:p>
            <a:br>
              <a:rPr lang="en" sz="1600" dirty="0">
                <a:effectLst/>
                <a:latin typeface="Montserrat" pitchFamily="2" charset="0"/>
              </a:rPr>
            </a:br>
            <a:endParaRPr lang="en" sz="1600" dirty="0">
              <a:effectLst/>
              <a:latin typeface="Montserrat" pitchFamily="2" charset="0"/>
            </a:endParaRPr>
          </a:p>
          <a:p>
            <a:r>
              <a:rPr lang="en" sz="1600" dirty="0">
                <a:effectLst/>
                <a:latin typeface="Montserrat" pitchFamily="2" charset="0"/>
              </a:rPr>
              <a:t>   </a:t>
            </a:r>
            <a:r>
              <a:rPr lang="ru-RU" sz="1600" dirty="0">
                <a:effectLst/>
                <a:latin typeface="Montserrat" pitchFamily="2" charset="0"/>
              </a:rPr>
              <a:t>Программа может запустить дополнительные потоки, точкой входа в которые служит другая функция. После чего эти потоки и начальный поток выполняются </a:t>
            </a:r>
            <a:r>
              <a:rPr lang="ru-RU" sz="1600" b="1" dirty="0">
                <a:effectLst/>
                <a:latin typeface="Montserrat" pitchFamily="2" charset="0"/>
              </a:rPr>
              <a:t>одновременно</a:t>
            </a:r>
            <a:r>
              <a:rPr lang="ru-RU" sz="1600" dirty="0">
                <a:effectLst/>
                <a:latin typeface="Montserrat" pitchFamily="2" charset="0"/>
              </a:rPr>
              <a:t>.</a:t>
            </a:r>
          </a:p>
          <a:p>
            <a:r>
              <a:rPr lang="ru-RU" sz="1600" dirty="0">
                <a:effectLst/>
                <a:latin typeface="Montserrat" pitchFamily="2" charset="0"/>
              </a:rPr>
              <a:t> </a:t>
            </a:r>
          </a:p>
          <a:p>
            <a:r>
              <a:rPr lang="ru-RU" sz="1600" dirty="0">
                <a:effectLst/>
                <a:latin typeface="Montserrat" pitchFamily="2" charset="0"/>
              </a:rPr>
              <a:t>  Аналогично завершению программы при выходе из </a:t>
            </a:r>
            <a:r>
              <a:rPr lang="en" sz="1600" dirty="0">
                <a:effectLst/>
                <a:latin typeface="Montserrat" pitchFamily="2" charset="0"/>
              </a:rPr>
              <a:t>main() </a:t>
            </a:r>
            <a:r>
              <a:rPr lang="ru-RU" sz="1600" dirty="0">
                <a:effectLst/>
                <a:latin typeface="Montserrat" pitchFamily="2" charset="0"/>
              </a:rPr>
              <a:t>основной поток завершается при возвращении из функции, указанной в качестве точки входа.</a:t>
            </a:r>
          </a:p>
          <a:p>
            <a:br>
              <a:rPr lang="ru-RU" sz="1600" dirty="0">
                <a:effectLst/>
                <a:latin typeface="Montserrat" pitchFamily="2" charset="0"/>
              </a:rPr>
            </a:br>
            <a:endParaRPr lang="ru-RU" sz="1600" dirty="0">
              <a:effectLst/>
              <a:latin typeface="Montserrat" pitchFamily="2" charset="0"/>
            </a:endParaRPr>
          </a:p>
          <a:p>
            <a:r>
              <a:rPr lang="ru-RU" sz="1600" dirty="0">
                <a:effectLst/>
                <a:latin typeface="Montserrat" pitchFamily="2" charset="0"/>
              </a:rPr>
              <a:t>  </a:t>
            </a:r>
            <a:r>
              <a:rPr lang="ru-RU" sz="1600" b="1" dirty="0">
                <a:effectLst/>
                <a:latin typeface="Montserrat" pitchFamily="2" charset="0"/>
              </a:rPr>
              <a:t>Дополнительный</a:t>
            </a:r>
            <a:r>
              <a:rPr lang="ru-RU" sz="1600" dirty="0">
                <a:effectLst/>
                <a:latin typeface="Montserrat" pitchFamily="2" charset="0"/>
              </a:rPr>
              <a:t> </a:t>
            </a:r>
            <a:r>
              <a:rPr lang="ru-RU" sz="1600" b="1" dirty="0">
                <a:effectLst/>
                <a:latin typeface="Montserrat" pitchFamily="2" charset="0"/>
              </a:rPr>
              <a:t>поток</a:t>
            </a:r>
            <a:r>
              <a:rPr lang="ru-RU" sz="1600" dirty="0">
                <a:effectLst/>
                <a:latin typeface="Montserrat" pitchFamily="2" charset="0"/>
              </a:rPr>
              <a:t> должен завершаться </a:t>
            </a:r>
            <a:r>
              <a:rPr lang="ru-RU" sz="1600" b="1" dirty="0">
                <a:effectLst/>
                <a:latin typeface="Montserrat" pitchFamily="2" charset="0"/>
              </a:rPr>
              <a:t>до завершения</a:t>
            </a:r>
            <a:r>
              <a:rPr lang="ru-RU" sz="1600" dirty="0">
                <a:effectLst/>
                <a:latin typeface="Montserrat" pitchFamily="2" charset="0"/>
              </a:rPr>
              <a:t> основного потока </a:t>
            </a:r>
            <a:r>
              <a:rPr lang="en" sz="1600" dirty="0">
                <a:effectLst/>
                <a:latin typeface="Montserrat" pitchFamily="2" charset="0"/>
              </a:rPr>
              <a:t>main </a:t>
            </a:r>
            <a:r>
              <a:rPr lang="ru-RU" sz="1600" dirty="0">
                <a:effectLst/>
                <a:latin typeface="Montserrat" pitchFamily="2" charset="0"/>
              </a:rPr>
              <a:t>или открепляться и завершаться самостоятельно.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15872-7BAB-A74E-BAE1-104DE1D3BACB}"/>
              </a:ext>
            </a:extLst>
          </p:cNvPr>
          <p:cNvSpPr txBox="1"/>
          <p:nvPr/>
        </p:nvSpPr>
        <p:spPr>
          <a:xfrm>
            <a:off x="4952775" y="1221541"/>
            <a:ext cx="4137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Montserrat" pitchFamily="2" charset="0"/>
              </a:rPr>
              <a:t>Пришло из  </a:t>
            </a:r>
            <a:r>
              <a:rPr lang="en-US" sz="1400" dirty="0">
                <a:effectLst/>
                <a:latin typeface="Montserrat" pitchFamily="2" charset="0"/>
              </a:rPr>
              <a:t>boost </a:t>
            </a:r>
            <a:r>
              <a:rPr lang="ru-RU" sz="1400" dirty="0">
                <a:effectLst/>
                <a:latin typeface="Montserrat" pitchFamily="2" charset="0"/>
              </a:rPr>
              <a:t>в </a:t>
            </a:r>
            <a:r>
              <a:rPr lang="en-US" sz="1400" dirty="0">
                <a:effectLst/>
                <a:latin typeface="Montserrat" pitchFamily="2" charset="0"/>
              </a:rPr>
              <a:t>C++11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65798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19588</TotalTime>
  <Words>1196</Words>
  <Application>Microsoft Macintosh PowerPoint</Application>
  <PresentationFormat>Экран (4:3)</PresentationFormat>
  <Paragraphs>130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27</vt:lpstr>
      <vt:lpstr>Многопоточность ч 1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Задача</vt:lpstr>
      <vt:lpstr>multithreading</vt:lpstr>
      <vt:lpstr>Задача</vt:lpstr>
      <vt:lpstr>multithreading</vt:lpstr>
      <vt:lpstr>Задача</vt:lpstr>
      <vt:lpstr>Mutex</vt:lpstr>
      <vt:lpstr>Mutex</vt:lpstr>
      <vt:lpstr>Mutex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293</cp:revision>
  <dcterms:created xsi:type="dcterms:W3CDTF">2005-12-18T05:43:07Z</dcterms:created>
  <dcterms:modified xsi:type="dcterms:W3CDTF">2023-03-04T14:31:29Z</dcterms:modified>
</cp:coreProperties>
</file>