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notesMasterIdLst>
    <p:notesMasterId r:id="rId52"/>
  </p:notesMasterIdLst>
  <p:handoutMasterIdLst>
    <p:handoutMasterId r:id="rId53"/>
  </p:handoutMasterIdLst>
  <p:sldIdLst>
    <p:sldId id="294" r:id="rId2"/>
    <p:sldId id="369" r:id="rId3"/>
    <p:sldId id="367" r:id="rId4"/>
    <p:sldId id="311" r:id="rId5"/>
    <p:sldId id="418" r:id="rId6"/>
    <p:sldId id="419" r:id="rId7"/>
    <p:sldId id="420" r:id="rId8"/>
    <p:sldId id="423" r:id="rId9"/>
    <p:sldId id="397" r:id="rId10"/>
    <p:sldId id="421" r:id="rId11"/>
    <p:sldId id="422" r:id="rId12"/>
    <p:sldId id="424" r:id="rId13"/>
    <p:sldId id="425" r:id="rId14"/>
    <p:sldId id="427" r:id="rId15"/>
    <p:sldId id="428" r:id="rId16"/>
    <p:sldId id="426" r:id="rId17"/>
    <p:sldId id="429" r:id="rId18"/>
    <p:sldId id="430" r:id="rId19"/>
    <p:sldId id="359" r:id="rId20"/>
    <p:sldId id="398" r:id="rId21"/>
    <p:sldId id="452" r:id="rId22"/>
    <p:sldId id="399" r:id="rId23"/>
    <p:sldId id="347" r:id="rId24"/>
    <p:sldId id="431" r:id="rId25"/>
    <p:sldId id="401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43" r:id="rId37"/>
    <p:sldId id="444" r:id="rId38"/>
    <p:sldId id="445" r:id="rId39"/>
    <p:sldId id="446" r:id="rId40"/>
    <p:sldId id="447" r:id="rId41"/>
    <p:sldId id="448" r:id="rId42"/>
    <p:sldId id="449" r:id="rId43"/>
    <p:sldId id="432" r:id="rId44"/>
    <p:sldId id="450" r:id="rId45"/>
    <p:sldId id="451" r:id="rId46"/>
    <p:sldId id="455" r:id="rId47"/>
    <p:sldId id="453" r:id="rId48"/>
    <p:sldId id="454" r:id="rId49"/>
    <p:sldId id="456" r:id="rId50"/>
    <p:sldId id="457" r:id="rId5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37" autoAdjust="0"/>
    <p:restoredTop sz="95073" autoAdjust="0"/>
  </p:normalViewPr>
  <p:slideViewPr>
    <p:cSldViewPr>
      <p:cViewPr varScale="1">
        <p:scale>
          <a:sx n="124" d="100"/>
          <a:sy n="124" d="100"/>
        </p:scale>
        <p:origin x="16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E99D3DEB-EF92-004B-A78B-1002814CFF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818D6943-66E1-7C4D-A8FE-27FDE9CDF1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id="{F5871B0C-2D2B-DB48-909C-5581357F89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1" name="Rectangle 5">
            <a:extLst>
              <a:ext uri="{FF2B5EF4-FFF2-40B4-BE49-F238E27FC236}">
                <a16:creationId xmlns:a16="http://schemas.microsoft.com/office/drawing/2014/main" id="{F961DC7C-C03A-0B43-9670-C00DACACDA7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6529824-1143-7F4D-8908-C7327A17437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23:08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24575,'0'11'0,"1"18"0,30 62 0,-1-21 0,6 6 0,0-6 0,4 4 0,2 2-577,-3-9 0,2 2 0,1 1 0,0 0 577,2 2 0,0 0 0,0 1 0,0 0 0,1 2 0,1 0 0,-2 1 0,1-2 0,-4-3 0,0-2 0,-1 0 0,0-1 0,11 18 0,0-1 0,-1-2 0,-2-2 0,-1 0 0,1-2-36,-2-3 0,-1 0 0,1-1 36,0 0 0,-1 0 0,-1-1 0,-3-6 0,-1 0 0,-1-2 0,-2-6 0,-2-1 0,0-2 0,11 21 0,-3-4 0,-7-12 0,-2-3 0,-2-2 0,0-2 0,-3-3 0,-1-1 847,2 0 0,0-1-847,2 1 0,2 0 361,-1-2 0,2 0-361,1 0 0,1 1 0,0-2 0,0 0 0,-1-1 0,0 0 0,0 0 0,0 1 0,-1-2 0,-1 1 0,-2-2 0,-1-1 0,-2-1 0,0-1 0,22 36 0,-10-11 0,-5-11 0,-6-9 0,-3-8 0,-2-5 0,-3-6 0,-1-4 0,-2-1 0,1 1 0,1-2 0,-1-2 0,0-2 0,-2-4 0,-6-2 0,-10-4 0,-18-9 0,-21-12 0,-45-24 0,16 11 0,-8-1 0,8 5 0,-6-1 0,-2 1-329,-8-3 1,-2 1 0,-1 1 328,0 1 0,0 1 0,1 0 0,9 1 0,2 0 0,5 1 0,-11-5 0,7 2 0,21 5 0,6 2 0,2-4 0,30 12 0,22 7 0,14 8 985,14 10-985,20 13 0,23 14 0,-25-16 0,5 2 0,15 5 0,4 0 0,6 2 0,3 1 0,3 1 0,0 0 0,-4-3 0,-2-1 0,-10-4 0,-5-1 0,-9-4 0,-5-2 0,22 11 0,-28-13 0,-19-11 0,-14-7 0,-7-6 0,-6-4 0,-4-6 0,-2-9 0,-6-11 0,-10-30 0,4 7 0,-1-8 0,-3-21 0,-1-6 0,7 20 0,-1-2 0,2 0 0,-1 2 0,1 0 0,1 4 0,-2-16 0,1 8 0,-3-22 0,7 52 0,5 38 0,12 46 0,1 4 0,12 29 0,-2-11 0,1 5 0,0-1 0,-4-3 0,-4-10 0,-5-12 0,-4-9 0,-3-6 0,-2-5 0,0-7 0,0-5 0,0-5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34:48.41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1 24575,'5'7'0,"7"4"0,10 10 0,7 9 0,7 8 0,0 5 0,0-2 0,-3-6 0,-6-7 0,-3-8 0,-4-4 0,-3-5 0,0-3 0,-1-3 0,-7-2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34:49.64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391 0 24575,'-5'1'0,"-3"3"0,-8 5 0,-9 8 0,-7 11 0,-3 7 0,1 2 0,4 0 0,2-2 0,3 2 0,1 0 0,1 0 0,2-4 0,2-5 0,3-4 0,4-6 0,2-2 0,4-1 0,2 1 0,2-2 0,-2 2 0,3-7 0,-2 0 0,3-5 0,-2 0 0,0 2 0,0-1 0,0-2 0,2-1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34:51.89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1 283 24575,'0'-10'0,"1"-11"0,8-15 0,16-14 0,22-10 0,10 9 0,1 16 0,-7 17 0,-10 17 0,-3 7 0,-4 9 0,-2 12 0,-6 12 0,-4 10 0,-9 12 0,-8 9 0,-13 2 0,-16-8 0,-14-17 0,-9-20 0,1-15 0,11-9 0,11-3 0,12-1 0,8-2 0,5 0 0,11-3 0,14-1 0,16 1 0,9 1 0,-3 3 0,-3 2 0,-6 0 0,-1 1 0,-2 6 0,-3 10 0,-2 15 0,-1 10 0,-4 7 0,-2 4 0,-3 4 0,-4 5 0,-3 5 0,-6-2 0,-6-9 0,-2-9 0,-1-12 0,-5-5 0,-6-1 0,-9 1 0,-8-1 0,-6-4 0,-6-8 0,-5-9 0,-4-7 0,1-9 0,3-4 0,8-4 0,7 0 0,6 3 0,5 1 0,2 0 0,3-2 0,-1-3 0,2-3 0,2 0 0,4-3 0,3 10 0,4-1 0,1 6 0,0 3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45:30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1 414 24575,'0'-9'0,"1"-3"0,5 1 0,5-1 0,8 0 0,-6 4 0,5-4 0,-5 2 0,9-4 0,4 0 0,5 1 0,-2 2 0,-1 2 0,0 2 0,-2 1 0,0 0 0,2-1 0,1 0 0,1-2 0,-2 1 0,-3 3 0,-2 0 0,-1 3 0,1-1 0,0 1 0,2 2 0,-1 0 0,1 0 0,-2 0 0,0 0 0,1 0 0,0 1 0,3 1 0,2 1 0,3-1 0,2 1 0,-1-1 0,-2 1 0,-3-1 0,1-2 0,-4 0 0,0 0 0,-3 0 0,-2 0 0,0 0 0,0 0 0,1 0 0,2-2 0,-1-1 0,-2 1 0,1-2 0,-2 1 0,4-1 0,2-2 0,2 1 0,0-1 0,-2-1 0,0-2 0,0-4 0,-2-2 0,2-5 0,-2 0 0,-5-3 0,-2 0 0,-7 4 0,-5 2 0,-2 7 0,0 4 0,3 6 0,4 8 0,3 3 0,4 7 0,2 0 0,2-2 0,2-2 0,1-7 0,3-3 0,5-2 0,2-2 0,4 0 0,1 0 0,3 0 0,1 0 0,3 0 0,1 0 0,1 0 0,3 0 0,-2 0 0,-2 0 0,-4 0 0,0 0 0,0-2 0,3-3 0,0-2 0,-3-3 0,2 3 0,-2 2 0,0 3 0,-1 2 0,-1-2 0,2-1 0,3-2 0,3 1 0,1-1 0,-2 0 0,-2 2 0,-6 0 0,-5 3 0,-3 0 0,-2 0 0,-3 0 0,-2 0 0,-1 0 0,-3 0 0,2 0 0,1 0 0,2 0 0,2 1 0,-2 2 0,0 3 0,-2 4 0,-1 0 0,-3 1 0,-1 1 0,-2 2 0,-1 3 0,-1 0 0,-3 3 0,0 4 0,-1 4 0,-1 2 0,0 0 0,-2-4 0,-2-1 0,-3-2 0,-2-2 0,0-2 0,0-1 0,0-1 0,0-1 0,0-4 0,-2-4 0,-2-8 0,-8-10 0,6 4 0,-3-4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45:33.9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13 144 24575,'0'-8'0,"0"-2"0,0-4 0,0-2 0,0-3 0,0-1 0,0 2 0,-2 2 0,0 4 0,-2 6 0,0 3 0,3 1 0,8 9 0,7 3 0,10 6 0,3 4 0,4 3 0,0 4 0,-3 0 0,-5-4 0,-3-3 0,-4-4 0,-3-2 0,-2-1 0,-2-2 0,0 0 0,-1-3 0,-1-1 0,-2-3 0,-3-2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45:36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54 200 24575,'0'9'0,"2"2"0,4 4 0,4 1 0,6 4 0,-6-8 0,3 2 0,-4-8 0,2 0 0,1-2 0,1-2 0,1-1 0,1-1 0,3 0 0,-1 0 0,0 0 0,1 0 0,-1 0 0,0-1 0,-2-2 0,-1-2 0,-3-4 0,-2-5 0,-3-5 0,-3-6 0,-2-3 0,-1 1 0,0 1 0,0 3 0,0 3 0,0 1 0,0 2 0,0 2 0,-2 2 0,-1 2 0,-5 2 0,-5 0 0,-5 0 0,-2 2 0,-1 3 0,1 2 0,0 2 0,-3 0 0,-3 0 0,1 0 0,3 0 0,2 0 0,3 2 0,-1 1 0,1 2 0,0 1 0,3 0 0,3 1 0,4 2 0,4 0 0,1 2 0,2 1 0,0-4 0,2 5 0,4-4 0,8 7 0,-3-6 0,4 2 0,-6-7 0,-3-1 0,1-2 0,-5-2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45:47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272 0 24575,'-17'0'0,"-1"1"0,-2 8 0,0 9 0,-3 15 0,3 8 0,3 1 0,5-3 0,5-5 0,2 1 0,0-1 0,1-1 0,1-3 0,2-3 0,1 0 0,0-2 0,0 1 0,0 3 0,0 6 0,0 7 0,0 7 0,0 7 0,0 3 0,0-2 0,0-3 0,0-5 0,0-1 0,0-1 0,0-1 0,0 2 0,0 0 0,0-3 0,0 0 0,0-4 0,0-2 0,0-3 0,0-1 0,0 3 0,0 1 0,0 5 0,0 0 0,-2 0 0,-5-5 0,-2-4 0,-5-6 0,1-6 0,2-4 0,-6-1 0,9-9 0,-6-1 0,10-9 0,4-3 0,11-3 0,13-1 0,8 1 0,2 2 0,-3 3 0,-4 1 0,-5 1 0,-2 0 0,-3 2 0,-4 2 0,-2 4 0,-2 5 0,-1 3 0,1 4 0,-3 5 0,1 6 0,-3 6 0,-1 4 0,-1 2 0,-2 2 0,0 4 0,0 1 0,0 3 0,0 3 0,0-3 0,0-3 0,0-2 0,-3-2 0,0-2 0,0-2 0,1-3 0,0-3 0,-1-3 0,1 1 0,-3 4 0,2 3 0,-2 4 0,0 4 0,0 0 0,1 3 0,1-2 0,1-3 0,2-6 0,0-3 0,0-4 0,0-1 0,0 0 0,0-4 0,0-4 0,0-5 0,0-2 0,0-1 0,4-2 0,5-1 0,5-4 0,3-1 0,0-1 0,1-1 0,-1 0 0,0-1 0,1 0 0,-1 1 0,0-1 0,-2-2 0,-4-2 0,-5-1 0,-3-1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45:49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24575,'0'11'0,"0"1"0,0 7 0,0 1 0,0 8 0,0-11 0,0 5 0,0-11 0,0 3 0,0-8 0,0-21 0,0-4 0,2-14 0,6 13 0,12 3 0,8 8 0,5 3 0,-1 4 0,-4 2 0,-2 4 0,-3 7 0,-3 8 0,-1 9 0,-1 6 0,-1 2 0,-2 4 0,-4 1 0,-4 1 0,-3-3 0,-2-4 0,-3-6 0,-8-5 0,-11-3 0,-8-6 0,-10-7 0,1-6 0,0-2 0,-1 0 0,7 0 0,2-3 0,9-5 0,11 2 0,3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45:52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0 269 24575,'0'-18'0,"0"-1"0,0 0 0,0 1 0,0 5 0,0 3 0,0-1 0,0 5 0,0-4 0,0 2 0,0 1 0,0-4 0,0 2 0,0-7 0,0 4 0,0-5 0,0 3 0,0 3 0,0-3 0,0 8 0,0-2 0,0 2 0,2 2 0,8 2 0,-4 4 0,9 0 0,-3 3 0,6 1 0,2 0 0,0-1 0,0-1 0,-3-2 0,1-1 0,-1-1 0,0 0 0,1 0 0,-1 0 0,1 0 0,-3 0 0,0 0 0,-1 0 0,2 0 0,-6 0 0,3 0 0,-8 0 0,1 0 0,0 0 0,-4 0 0,1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45:30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1 414 24575,'0'-9'0,"1"-3"0,5 1 0,5-1 0,8 0 0,-6 4 0,5-4 0,-5 2 0,9-4 0,4 0 0,5 1 0,-2 2 0,-1 2 0,0 2 0,-2 1 0,0 0 0,2-1 0,1 0 0,1-2 0,-2 1 0,-3 3 0,-2 0 0,-1 3 0,1-1 0,0 1 0,2 2 0,-1 0 0,1 0 0,-2 0 0,0 0 0,1 0 0,0 1 0,3 1 0,2 1 0,3-1 0,2 1 0,-1-1 0,-2 1 0,-3-1 0,1-2 0,-4 0 0,0 0 0,-3 0 0,-2 0 0,0 0 0,0 0 0,1 0 0,2-2 0,-1-1 0,-2 1 0,1-2 0,-2 1 0,4-1 0,2-2 0,2 1 0,0-1 0,-2-1 0,0-2 0,0-4 0,-2-2 0,2-5 0,-2 0 0,-5-3 0,-2 0 0,-7 4 0,-5 2 0,-2 7 0,0 4 0,3 6 0,4 8 0,3 3 0,4 7 0,2 0 0,2-2 0,2-2 0,1-7 0,3-3 0,5-2 0,2-2 0,4 0 0,1 0 0,3 0 0,1 0 0,3 0 0,1 0 0,1 0 0,3 0 0,-2 0 0,-2 0 0,-4 0 0,0 0 0,0-2 0,3-3 0,0-2 0,-3-3 0,2 3 0,-2 2 0,0 3 0,-1 2 0,-1-2 0,2-1 0,3-2 0,3 1 0,1-1 0,-2 0 0,-2 2 0,-6 0 0,-5 3 0,-3 0 0,-2 0 0,-3 0 0,-2 0 0,-1 0 0,-3 0 0,2 0 0,1 0 0,2 0 0,2 1 0,-2 2 0,0 3 0,-2 4 0,-1 0 0,-3 1 0,-1 1 0,-2 2 0,-1 3 0,-1 0 0,-3 3 0,0 4 0,-1 4 0,-1 2 0,0 0 0,-2-4 0,-2-1 0,-3-2 0,-2-2 0,0-2 0,0-1 0,0-1 0,0-1 0,0-4 0,-2-4 0,-2-8 0,-8-10 0,6 4 0,-3-4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23:15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1 189 24575,'47'-4'0,"11"2"0,12 1 0,8 1 0,10 0 0,6 0 0,-19 0 0,3 0 0,4 0 0,5 0 0,5 0-1229,-11 0 0,4 0 0,5 0 0,2 0 1,3 0-1,1 0 0,1 0 0,0 0 1094,-9 0 1,1 0 0,1 0 0,2 0 0,0 0 0,1 0 0,1 0 0,0 0 0,1 0 0,0 0 134,-3 0 0,1 0 0,1 0 0,0 0 0,1 0 0,0 0 0,0 0 0,1 0 0,-1 0 0,0 0 0,0 0 0,0 0 0,1 0 0,0 0 0,0 0 0,0 0 0,0 0 0,0 0 0,-2 0 0,-1 0 0,-2 0 0,-1 0 0,5 0 0,-1 0 0,-2 0 0,-1 0 0,-2 0 0,0 0 0,-1 0 0,0 0 0,-1 0-98,4 0 1,-1 0-1,-1 0 1,0 0-1,-2 0 1,0 0-1,-2 0 1,-1 0 97,15 0 0,-2 0 0,-1 0 0,-2 0 0,-1 0 0,-2 0 93,8 0 1,-3 0 0,-1 0 0,-1 0-1,-1 0-93,-4 0 0,-1 0 0,0 0 0,-1 0 0,-1 0-207,-2 0 1,-1 0-1,0 0 1,-1 0 0,0 0 206,18 0 0,0 0 0,-1 0 0,0 0 0,-2 0 0,-1 0 0,0 0 0,-2 0 0,-6 0 0,-2 0 0,0 0 0,-1 0 770,-6 0 0,-1 0 0,-1 0 0,0 0-770,23 0 0,-2 0 0,1 0 0,0 0 0,1 0 0,0 0 0,-25 0 0,2 0 0,-1 0 0,0 0 0,24 0 0,1 0 0,-3 0 0,-7 0 0,-2 0 0,-3 0 1052,-10 0 1,-2 0 0,-3 0-1053,22 0 0,-5 0 0,-9 0 0,-2 0 0,-3 0 0,1 0 1278,4 0 1,0 0-1279,3 0 0,0 0 0,1 0 0,-1 0 1087,1 0 0,0 0-1087,-6 0 0,0 0 658,-5 0 1,-1 0-659,-7 0 0,-2 0 230,36 0-230,-28 0 0,-24 0 0,-14 0 0,-17 0 0,-7 0 0,-24 0 0,-26 0 0,-53-2 0,16-1 0,-8-3-366,15 0 1,-3-1 0,-2-1 365,-8-1 0,-1 0 0,1-1 0,4 0 0,1 0 0,4 1 0,-15-2 0,8 1 0,23 4 0,8 2 0,0 0 0,36 3 0,18 1 0,19 0 1096,26-3-1096,32-5 0,-28 3 0,4-2 0,8 0 0,1 0 0,1 1 0,0 1 0,-5 1 0,-2 2 0,41-1 0,-27 3 0,-24 0 0,-15 0 0,-10 0 0,-8 3 0,-7 2 0,-3 3 0,-5 2 0,0 1 0,0 3 0,-3 1 0,-7 3 0,-8 3 0,-10 5 0,-2 3 0,-2 1 0,2-1 0,0-2 0,3-5 0,-1-3 0,12-8 0,-1-4 0,14-5 0,6 0 0,11-4 0,8-5 0,4-3 0,1-2 0,-4 2 0,-3 0 0,-3 4 0,-5 2 0,-5 2 0,-4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45:33.9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13 144 24575,'0'-8'0,"0"-2"0,0-4 0,0-2 0,0-3 0,0-1 0,0 2 0,-2 2 0,0 4 0,-2 6 0,0 3 0,3 1 0,8 9 0,7 3 0,10 6 0,3 4 0,4 3 0,0 4 0,-3 0 0,-5-4 0,-3-3 0,-4-4 0,-3-2 0,-2-1 0,-2-2 0,0 0 0,-1-3 0,-1-1 0,-2-3 0,-3-2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45:36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54 200 24575,'0'9'0,"2"2"0,4 4 0,4 1 0,6 4 0,-6-8 0,3 2 0,-4-8 0,2 0 0,1-2 0,1-2 0,1-1 0,1-1 0,3 0 0,-1 0 0,0 0 0,1 0 0,-1 0 0,0-1 0,-2-2 0,-1-2 0,-3-4 0,-2-5 0,-3-5 0,-3-6 0,-2-3 0,-1 1 0,0 1 0,0 3 0,0 3 0,0 1 0,0 2 0,0 2 0,-2 2 0,-1 2 0,-5 2 0,-5 0 0,-5 0 0,-2 2 0,-1 3 0,1 2 0,0 2 0,-3 0 0,-3 0 0,1 0 0,3 0 0,2 0 0,3 2 0,-1 1 0,1 2 0,0 1 0,3 0 0,3 1 0,4 2 0,4 0 0,1 2 0,2 1 0,0-4 0,2 5 0,4-4 0,8 7 0,-3-6 0,4 2 0,-6-7 0,-3-1 0,1-2 0,-5-2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46:06.7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0 202 24575,'22'0'0,"12"0"0,17-4 0,13-2 0,7-5 0,10-5 0,5-5 0,-36 8 0,1-1 0,4 0 0,1 0 0,2 0 0,2 2 0,3 0 0,2 2 0,2 0 0,1 2 0,2 1 0,0 2 0,3 1 0,-1 1 0,0 1 0,0 1 0,2 1 0,0 0 0,1 0 0,0 0 0,4 2 0,1 1 0,0 4 0,1 3 0,-2 5 0,-1 4 0,-2 4 0,-2 4 0,-5 1 0,-1 3 0,-5 1 0,0 0 0,-5 0 0,-1 0 0,2 3 0,0 2 0,1 0 0,0 2 0,2 1 0,1 1 0,0 2 0,-2 1 0,-2-1 0,-2 1 0,-2 0 0,-3 1 0,-3-1 0,-1 0 0,-2-1 0,-2 1 0,-2 0 0,0 1 0,0 0 0,-1 0 0,-1-1 0,0 0 0,-1 0 0,-2-1 0,-3-4 0,-1-2 0,22 26 0,-11-11 0,-10-15 0,-9-9 0,-4-6 0,-5-4 0,-3-4 0,-4-5 0,-5-6 0,-2-10 0,-2-10 0,-5-7 0,-7-8 0,-6-1 0,-8 2 0,-4-1 0,0 3 0,0-1 0,4 3 0,5 3 0,4 4 0,0 3 0,10 7 0,0 2 0,7 7 0,10 9 0,8 7 0,13 11 0,5 3 0,0 4 0,-5 1 0,-4 0 0,-3-5 0,-4-1 0,0-4 0,-6-2 0,-2-4 0,-5-5 0,-4-2 0,-1-4 0,-3-2 0,-2-3 0,-9-2 0,-14 0 0,-13 0 0,-12-3 0,-4-2 0,4-3 0,9-2 0,14 3 0,17 3 0,19 2 0,17 2 0,15 0 0,5 0 0,-2 0 0,-6 2 0,-8 0 0,-9 5 0,-13-4 0,-4 1 0,-8-4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46:10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1 24575,'0'17'0,"0"12"0,1 16 0,5 21 0,9 14 0,0-24 0,3 4 0,3 5 0,1 1 0,1 4 0,0 0 0,0 2 0,-2-2 0,-3-9 0,-1-3 0,-1 0 0,0-1 0,-1-4 0,-2 0 0,11 39 0,-8-10 0,-7-10 0,-6-10 0,-3-10 0,0-9 0,-4-12 0,-12-7 0,-12-7 0,-9-8 0,-5-4 0,4-5 0,-1 0 0,-1 0 0,-3 0 0,-3-5 0,-1-7 0,4-7 0,10-4 0,11 2 0,10 5 0,7 5 0,3 6 0,2 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46:12.4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20 24575,'14'0'0,"2"3"0,-1 6 0,-3 11 0,-4 6 0,-5 5 0,-9-2 0,-5-7 0,-7-6 0,-5-9 0,3-5 0,2-11 0,4-11 0,5-8 0,5-7 0,2 3 0,3 5 0,4 7 0,10 10 0,6 7 0,5 3 0,-2 9 0,-7 10 0,-7 11 0,-5 7 0,-6-2 0,-4-8 0,-6-10 0,-4-10 0,-1-6 0,5-10 0,5-7 0,4-6 0,3 2 0,5 5 0,9 6 0,8 5 0,4 2 0,-2 5 0,-6 7 0,-7 10 0,-7 7 0,-7 1 0,-6-5 0,-8-9 0,-4-6 0,0-9 0,7-10 0,6-5 0,5-4 0,2 1 0,1 9 0,2 2 0,1 8 0,-1 0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46:15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45:47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272 0 24575,'-17'0'0,"-1"1"0,-2 8 0,0 9 0,-3 15 0,3 8 0,3 1 0,5-3 0,5-5 0,2 1 0,0-1 0,1-1 0,1-3 0,2-3 0,1 0 0,0-2 0,0 1 0,0 3 0,0 6 0,0 7 0,0 7 0,0 7 0,0 3 0,0-2 0,0-3 0,0-5 0,0-1 0,0-1 0,0-1 0,0 2 0,0 0 0,0-3 0,0 0 0,0-4 0,0-2 0,0-3 0,0-1 0,0 3 0,0 1 0,0 5 0,0 0 0,-2 0 0,-5-5 0,-2-4 0,-5-6 0,1-6 0,2-4 0,-6-1 0,9-9 0,-6-1 0,10-9 0,4-3 0,11-3 0,13-1 0,8 1 0,2 2 0,-3 3 0,-4 1 0,-5 1 0,-2 0 0,-3 2 0,-4 2 0,-2 4 0,-2 5 0,-1 3 0,1 4 0,-3 5 0,1 6 0,-3 6 0,-1 4 0,-1 2 0,-2 2 0,0 4 0,0 1 0,0 3 0,0 3 0,0-3 0,0-3 0,0-2 0,-3-2 0,0-2 0,0-2 0,1-3 0,0-3 0,-1-3 0,1 1 0,-3 4 0,2 3 0,-2 4 0,0 4 0,0 0 0,1 3 0,1-2 0,1-3 0,2-6 0,0-3 0,0-4 0,0-1 0,0 0 0,0-4 0,0-4 0,0-5 0,0-2 0,0-1 0,4-2 0,5-1 0,5-4 0,3-1 0,0-1 0,1-1 0,-1 0 0,0-1 0,1 0 0,-1 1 0,0-1 0,-2-2 0,-4-2 0,-5-1 0,-3-1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45:49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24575,'0'11'0,"0"1"0,0 7 0,0 1 0,0 8 0,0-11 0,0 5 0,0-11 0,0 3 0,0-8 0,0-21 0,0-4 0,2-14 0,6 13 0,12 3 0,8 8 0,5 3 0,-1 4 0,-4 2 0,-2 4 0,-3 7 0,-3 8 0,-1 9 0,-1 6 0,-1 2 0,-2 4 0,-4 1 0,-4 1 0,-3-3 0,-2-4 0,-3-6 0,-8-5 0,-11-3 0,-8-6 0,-10-7 0,1-6 0,0-2 0,-1 0 0,7 0 0,2-3 0,9-5 0,11 2 0,3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45:52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0 269 24575,'0'-18'0,"0"-1"0,0 0 0,0 1 0,0 5 0,0 3 0,0-1 0,0 5 0,0-4 0,0 2 0,0 1 0,0-4 0,0 2 0,0-7 0,0 4 0,0-5 0,0 3 0,0 3 0,0-3 0,0 8 0,0-2 0,0 2 0,2 2 0,8 2 0,-4 4 0,9 0 0,-3 3 0,6 1 0,2 0 0,0-1 0,0-1 0,-3-2 0,1-1 0,-1-1 0,0 0 0,1 0 0,-1 0 0,1 0 0,-3 0 0,0 0 0,-1 0 0,2 0 0,-6 0 0,3 0 0,-8 0 0,1 0 0,0 0 0,-4 0 0,1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46:19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2161 0 24575,'-10'0'0,"-3"0"0,-7 0 0,-5 3 0,-4 3 0,0 2 0,-2 5 0,-3 0 0,-1 1 0,1 1 0,1-1 0,2 2 0,-3 0 0,2 3 0,-1-1 0,-3 1 0,2 0 0,-5 1 0,1 1 0,-1 2 0,-7 2 0,-3 5 0,-14 5 0,-12 9 0,30-17 0,-3 0 0,-5 3 0,-2 0 0,-4 1 0,-1 0 0,-5-1 0,-2 0 0,-2-3 0,-1-3 0,-2-2 0,1-2 0,2-5 0,2-2 0,8-5 0,3-2 0,-33 1 0,23-7 0,21 0 0,14 0 0,8 0 0,6 2 0,-1 1 0,2 0 0,2 1 0,3-2 0,7 0 0,7-1 0,7-1 0,8 0 0,7 0 0,6 0 0,8 0 0,3 0 0,0 0 0,-1 0 0,-5 0 0,-3 0 0,-7 0 0,-6 0 0,-6 0 0,-9 0 0,-8 0 0,-11 0 0,-12 0 0,-8 0 0,-5 0 0,4-2 0,8-3 0,9-2 0,7-1 0,2-1 0,0 1 0,0 2 0,-4 2 0,4 2 0,-3 1 0,3 1 0,1-4 0,3 2 0,2-5 0,3 2 0,0-3 0,9-1 0,11-2 0,10 3 0,9 1 0,-1 1 0,-2 2 0,-6 0 0,-8 1 0,-11 2 0,-14 2 0,-17 5 0,-14 5 0,-9 5 0,-2 2 0,6-1 0,7-3 0,8-2 0,8 0 0,4-2 0,8-3 0,1 3 0,3-4 0,5 0 0,8 3 0,13 3 0,8 4 0,0 3 0,-5-1 0,-11-3 0,-8-7 0,-6-3 0,-5-6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23:22.96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1 24575,'0'4'0,"0"4"0,0 9 0,0 7 0,1 7 0,5 3 0,4-2 0,5-2 0,2-1 0,1-3 0,3 0 0,1-2 0,0-3 0,0-1 0,0-2 0,0-3 0,1-1 0,-1-3 0,3-2 0,0-3 0,4-3 0,1-1 0,5-2 0,6 0 0,4 0 0,7 1 0,7 2 0,11 2 0,12-1 0,6-1 0,4 0 0,0-3 0,-3 2 0,1 0 0,-2 1 0,-2 2 0,4 1 0,5 5 0,1 7 0,-3 1 0,-8 3 0,-12 2 0,-12 2 0,-7 3 0,-6 5 0,-2 2 0,-2 5 0,-3-1 0,-6-2 0,-8-4 0,-8-7 0,-9-5 0,-7-2 0,-3-15 0,0-10 0,0-20 0,0-10 0,0-1 0,0 3 0,0 5 0,2 6 0,3 5 0,5 3 0,7 3 0,8-2 0,8-1 0,10 1 0,5 0 0,6 4 0,2 4 0,0 3 0,2 2 0,1 0 0,4 0 0,2 0 0,-2 0 0,-3 0 0,-9 0 0,-5 0 0,-4 0 0,-4 2 0,-1 0 0,-5 1 0,-1-2 0,1-1 0,0 0 0,2 0 0,1 0 0,-3 0 0,-1 0 0,-1-3 0,0-3 0,1-3 0,1-2 0,2-1 0,-2 0 0,-2 1 0,-5 0 0,-4 2 0,-3 0 0,-2 1 0,0 0 0,-2 0 0,-4 0 0,-2-1 0,-4 0 0,1-2 0,-3 5 0,0-4 0,-2 4 0,0-1 0,0 0 0,0 0 0,0 0 0,0 1 0,0 2 0,0 0 0,0 1 0,0-1 0,-1 0 0,-1-1 0,0 1 0,0-1 0,2 0 0,-3 0 0,2 1 0,-4 0 0,1 2 0,1 0 0,0 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46:20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24575,'4'19'0,"0"11"0,-4 22 0,0 20 0,0 10 0,0 5 0,0-4 0,0-8 0,2-9 0,4-9 0,8-9 0,10-8 0,5-9 0,4-3 0,3-4 0,-2-3 0,1-2 0,-3-8 0,-2-4 0,0-6 0,-4-2 0,0-7 0,-3-13 0,-1-13 0,-1-10 0,-4 0 0,-4 8 0,-5 12 0,-5 12 0,-3 8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46:22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69 24575,'0'10'0,"0"0"0,-3 3 0,-4-4 0,-5-3 0,-2-4 0,2-4 0,5-5 0,4-11 0,2-8 0,1-2 0,2 6 0,4 10 0,5 8 0,4 4 0,-2 5 0,-5 4 0,-4 4 0,-4 7 0,0-9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23:30.74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0 24575,'0'9'0,"0"6"0,0 11 0,0 10 0,3 7 0,4 2 0,6-2 0,3 0 0,0-4 0,-1-4 0,-1-4 0,1-6 0,0-4 0,1-3 0,1-5 0,1-3 0,2-5 0,2-2 0,1-2 0,4-1 0,3 0 0,4 0 0,3 0 0,3 0 0,2 0 0,5 0 0,5-1 0,7-1 0,9-1 0,8 1 0,10 1 0,12 1 0,-45 0 0,0 0 0,2 0 0,-1 0 0,1 1 0,-1 2 0,45 7 0,-4 6 0,-5 5 0,-6 2 0,-4 5 0,-13 2 0,-8 0 0,-12-1 0,-11-4 0,-7 1 0,-7-3 0,-8 0 0,-4-3 0,-6-3 0,-3 0 0,-1-5 0,0-5 0,0-6 0,0-8 0,0-7 0,0-4 0,0-5 0,2-2 0,3 1 0,4-1 0,10-1 0,12-3 0,13-4 0,15-3 0,14-2 0,13 2 0,-39 19 0,1 1 0,1 3 0,-1 1 0,43-7 0,-11 5 0,-12 6 0,-7 2 0,-5 4 0,-2 1 0,5 1 0,4 0 0,3 0 0,3 0 0,0 0 0,-6 0 0,-5 0 0,-8 0 0,-6 0 0,0 0 0,-3 0 0,0 0 0,-1 0 0,-3 0 0,-2 0 0,-3 0 0,-1 0 0,-2 0 0,0 0 0,3 0 0,0 0 0,3 0 0,-2 0 0,-4 0 0,-5-1 0,-4-3 0,-4-3 0,-3-3 0,-1-5 0,-1-4 0,0-1 0,0-1 0,-2 1 0,-2 2 0,-2 1 0,-1 4 0,0 0 0,-2 2 0,0 2 0,-2 1 0,0 4 0,0-1 0,0 1 0,0-1 0,0 0 0,0 2 0,0-1 0,0 0 0,0 0 0,0-1 0,0 2 0,0-1 0,0 0 0,0 1 0,0-2 0,0 0 0,0-1 0,0-2 0,0-1 0,0-1 0,0 2 0,0 0 0,0 1 0,0 3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34:38.247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223 1 24575,'0'5'0,"0"6"0,0 9 0,0 9 0,-1 9 0,-5 1 0,-5 3 0,-1-2 0,-4 0 0,1-1 0,-1 1 0,-1-2 0,-1 0 0,1-2 0,0-4 0,0-1 0,0-2 0,2-4 0,2-1 0,3-2 0,6-10 0,4 0 0,6-10 0,12 0 0,11-2 0,8 0 0,6 0 0,-3 0 0,-6 0 0,-4 0 0,-3-2 0,0-1 0,3-1 0,0 0 0,-2 2 0,-2 0 0,-3 2 0,-4 0 0,-1 0 0,-5 0 0,-3 0 0,-2-1 0,-4-2 0,0-3 0,0-2 0,-1-3 0,1-3 0,0-5 0,0-4 0,-1-8 0,-2-9 0,-1-4 0,0-7 0,-1 2 0,-5 4 0,-4 4 0,-5 8 0,6 17 0,2 8 0,7 23 0,0 9 0,0 11 0,0 7 0,0 3 0,2 5 0,0 7 0,3 2 0,-1 1 0,-1-1 0,2-5 0,0-2 0,3-1 0,1-3 0,0-1 0,1-5 0,1-5 0,0-5 0,-2-7 0,-2-3 0,0-5 0,-1-4 0,1-5 0,-1-4 0,-3-5 0,-1 1 0,-2-2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34:39.82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1 24575,'5'1'0,"4"5"0,6 6 0,6 9 0,4 3 0,-2 2 0,-1 5 0,-1-3 0,-2-1 0,-1-1 0,-2-5 0,-2-2 0,-1-1 0,-1-3 0,-2-3 0,0-1 0,-3-5 0,0-2 0,-4-2 0,-1-2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34:41.22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299 1 24575,'-6'0'0,"-3"1"0,-10 4 0,-2 4 0,0 3 0,1 2 0,3-3 0,2-1 0,4-1 0,1 0 0,-5 7 0,7-7 0,-4 7 0,5-8 0,-2 4 0,-1 1 0,0 1 0,0 0 0,0 2 0,1-1 0,0 0 0,2 1 0,-1-1 0,1-3 0,2-2 0,1-4 0,1-3 0,0-1 0,1-2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34:43.56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1 190 24575,'0'-12'0,"0"-7"0,4-8 0,7-4 0,7 3 0,12 2 0,7 5 0,6 6 0,3 7 0,-1 5 0,-4 3 0,-6 0 0,-8 6 0,-6 7 0,-3 9 0,-2 8 0,-3 4 0,-5 4 0,-5 3 0,-3 3 0,0 2 0,0 6 0,0 4 0,0 3 0,-3 0 0,-6-1 0,-6-4 0,-5-5 0,-3-4 0,0-5 0,-2-4 0,0-6 0,0-9 0,2-9 0,0-6 0,10-6 0,1-8 0,10-10 0,1-7 0,1-1 0,3 5 0,9 6 0,11 4 0,12 4 0,4 1 0,-1 2 0,-3 2 0,-5 0 0,-2 1 0,-1 1 0,-2 3 0,2 9 0,0 7 0,3 6 0,1 0 0,1-3 0,2-4 0,-2-3 0,-1-5 0,-3-5 0,-1-4 0,-2-2 0,-2-7 0,-3-7 0,-2-5 0,-1-2 0,-2 4 0,-3 5 0,-4 4 0,-4 3 0,-3 3 0,-1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34:47.12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72 1 24575,'-2'0'0,"12"0"0,10 0 0,19 0 0,9 6 0,0 12 0,-1 14 0,-7 18 0,-11 1 0,-11-2 0,-9-5 0,-8-8 0,-6-2 0,-12-5 0,-9-7 0,-9-6 0,2-6 0,10-5 0,9-5 0,12-3 0,12-3 0,13 0 0,9 1 0,3 3 0,-1 1 0,-4 1 0,-3 3 0,0 7 0,-4 10 0,-2 10 0,-2 6 0,-2 2 0,-3 2 0,-4 1 0,-5 1 0,-3 4 0,-2 1 0,-4-2 0,-8-4 0,-10-9 0,-11-7 0,-7-6 0,-5-8 0,1-4 0,2-5 0,-1-2 0,1 0 0,-1-6 0,3-10 0,5-9 0,5-8 0,5-2 0,6 0 0,5-2 0,4 1 0,4 3 0,3 8 0,2 12 0,1 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472F79C-7592-CC4E-901A-9E8E5952CB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C4590EA-F97A-7B44-AE16-2399FE480F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10034D2-54F9-C043-BED8-02F70C02D95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6D2B5CBB-EFBC-574D-8ED9-F12D5C5E23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06C97635-66EB-E14D-9A46-5F80D0F5CE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239853A8-1E8E-9741-905B-036A50AF07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579E301-EC2F-A147-BB81-464D6186767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691C-B0CC-1445-A061-695973EA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52A30-C889-974A-B7AD-A757B3C9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A663D-2A1D-FD43-92EE-E22FD615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79617-8EAB-0E42-BBA1-00F4116AE7B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549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321F-DF7B-6746-8E65-6B7208D4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C89B-E2EB-8D40-8043-19E1C8D3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2C572-2072-8E44-B512-C7460D86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5E3B-E45C-E549-B756-45DE3E0EC77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8001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129A9-4B6E-B842-8A4C-4715DDBB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89C4-7CF7-2F49-A138-1C43F77E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91C9-D286-7C42-A093-4B7F433F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A2B17-6BEA-284D-BA2E-40A01DFECC3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8098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19D11-CD26-C141-8892-FAC9420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74508-F807-B448-A579-265F4B54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4A09-1699-E549-9865-EB1B8A9E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F5DB9-8309-F24F-82C8-F92CC45B14C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9573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3FDF3-464F-AC4B-8AA8-650E15AE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CF88C-D6DD-7147-9184-600A8069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3EB7C-4FC5-5340-9DEC-24FFADE9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A2B2F-2036-144E-AFBE-034A13112FF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284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88A2C8-6E6F-654F-B9D8-0DBA2680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61A898-146C-6E4A-8782-F672A335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1F2D170-A67B-124D-A15E-D2A24DE5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7AFB1-B8EB-DF46-A2B6-4214839E6719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5241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2C45421-B476-9B43-9FCE-55097D46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4269F1D-5BBA-6A46-8A08-DD8843CA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C2175DF-0DB8-E94D-97AA-B50DF04B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1C6D7-5228-FE41-AA63-873DC12E9DA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0556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C4A83C-44F8-8942-8F0E-AD512FCF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2D3DEE-7F72-FC42-8791-09F50128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1D3CFD-73DA-3F40-A559-C92A0CE5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A06F1-C207-F04E-8ED1-C20AEFC889E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6614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ABFA6E9-E5BD-D047-8502-445E7903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250991E-7C3E-AF40-9F8A-AD70961A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52919F-F603-5548-97FD-114D2284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AD79B-B99E-4D41-8C7A-AD905724B32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4123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71E2BF-63BF-194E-963B-7B6CC643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4E6F54-6DFE-2F48-90F8-398E6D3A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C12A0CD-DDAC-1446-B7F3-2BA91CA7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DB243-A2AC-E64D-92D1-1419D4E7EF3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6540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F8FBAD-E331-6540-8FB7-0F023EF6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E13144-168A-BA48-806D-18CF51DE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D0522A-B25E-1948-A44D-925613EF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D8059-0C4B-F446-9EFF-D0BCEE69ABC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7603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DE4A3A4-61D4-2C48-BB18-6C64F3432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B3DD90D-F567-6347-8897-3A39B7C62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5138-1C65-ED48-A3D7-92E099ABD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198B4-9574-9F45-951C-EA67796FF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F9B2B-4807-1543-9454-1DD0ECE5F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59AB1D-6CFA-014F-90D2-1F5D021A9F2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5.xml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3" Type="http://schemas.openxmlformats.org/officeDocument/2006/relationships/image" Target="../media/image9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13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image" Target="../media/image7.jpe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4.xml"/><Relationship Id="rId24" Type="http://schemas.openxmlformats.org/officeDocument/2006/relationships/image" Target="../media/image19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21.png"/><Relationship Id="rId10" Type="http://schemas.openxmlformats.org/officeDocument/2006/relationships/image" Target="../media/image12.png"/><Relationship Id="rId19" Type="http://schemas.openxmlformats.org/officeDocument/2006/relationships/customXml" Target="../ink/ink8.xml"/><Relationship Id="rId4" Type="http://schemas.openxmlformats.org/officeDocument/2006/relationships/image" Target="../media/image8.png"/><Relationship Id="rId9" Type="http://schemas.openxmlformats.org/officeDocument/2006/relationships/customXml" Target="../ink/ink3.xml"/><Relationship Id="rId14" Type="http://schemas.openxmlformats.org/officeDocument/2006/relationships/image" Target="../media/image14.png"/><Relationship Id="rId22" Type="http://schemas.openxmlformats.org/officeDocument/2006/relationships/image" Target="../media/image18.png"/><Relationship Id="rId27" Type="http://schemas.openxmlformats.org/officeDocument/2006/relationships/customXml" Target="../ink/ink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18.xml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customXml" Target="../ink/ink16.xml"/><Relationship Id="rId14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24.xml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customXml" Target="../ink/ink19.xml"/><Relationship Id="rId21" Type="http://schemas.openxmlformats.org/officeDocument/2006/relationships/customXml" Target="../ink/ink28.xml"/><Relationship Id="rId7" Type="http://schemas.openxmlformats.org/officeDocument/2006/relationships/customXml" Target="../ink/ink21.xml"/><Relationship Id="rId12" Type="http://schemas.openxmlformats.org/officeDocument/2006/relationships/image" Target="../media/image31.png"/><Relationship Id="rId17" Type="http://schemas.openxmlformats.org/officeDocument/2006/relationships/customXml" Target="../ink/ink26.xml"/><Relationship Id="rId25" Type="http://schemas.openxmlformats.org/officeDocument/2006/relationships/customXml" Target="../ink/ink30.xml"/><Relationship Id="rId2" Type="http://schemas.openxmlformats.org/officeDocument/2006/relationships/image" Target="../media/image23.png"/><Relationship Id="rId16" Type="http://schemas.openxmlformats.org/officeDocument/2006/relationships/image" Target="../media/image33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customXml" Target="../ink/ink23.xml"/><Relationship Id="rId24" Type="http://schemas.openxmlformats.org/officeDocument/2006/relationships/image" Target="../media/image34.png"/><Relationship Id="rId5" Type="http://schemas.openxmlformats.org/officeDocument/2006/relationships/customXml" Target="../ink/ink20.xml"/><Relationship Id="rId15" Type="http://schemas.openxmlformats.org/officeDocument/2006/relationships/customXml" Target="../ink/ink25.xml"/><Relationship Id="rId23" Type="http://schemas.openxmlformats.org/officeDocument/2006/relationships/customXml" Target="../ink/ink29.xml"/><Relationship Id="rId28" Type="http://schemas.openxmlformats.org/officeDocument/2006/relationships/image" Target="../media/image36.png"/><Relationship Id="rId10" Type="http://schemas.openxmlformats.org/officeDocument/2006/relationships/image" Target="../media/image30.png"/><Relationship Id="rId19" Type="http://schemas.openxmlformats.org/officeDocument/2006/relationships/customXml" Target="../ink/ink27.xml"/><Relationship Id="rId4" Type="http://schemas.openxmlformats.org/officeDocument/2006/relationships/image" Target="../media/image24.png"/><Relationship Id="rId9" Type="http://schemas.openxmlformats.org/officeDocument/2006/relationships/customXml" Target="../ink/ink22.xml"/><Relationship Id="rId14" Type="http://schemas.openxmlformats.org/officeDocument/2006/relationships/image" Target="../media/image32.png"/><Relationship Id="rId22" Type="http://schemas.openxmlformats.org/officeDocument/2006/relationships/image" Target="../media/image29.png"/><Relationship Id="rId27" Type="http://schemas.openxmlformats.org/officeDocument/2006/relationships/customXml" Target="../ink/ink3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9CDC518D-1A11-AC4C-9505-AB7DD462DE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850" y="912813"/>
            <a:ext cx="7772400" cy="2387600"/>
          </a:xfrm>
        </p:spPr>
        <p:txBody>
          <a:bodyPr/>
          <a:lstStyle/>
          <a:p>
            <a:pPr eaLnBrk="1" hangingPunct="1"/>
            <a:r>
              <a:rPr lang="ru-RU" altLang="en-US" sz="3600" b="1">
                <a:latin typeface="Montserrat" pitchFamily="2" charset="0"/>
              </a:rPr>
              <a:t>Урок </a:t>
            </a:r>
            <a:r>
              <a:rPr lang="ru-RU" altLang="en-US" sz="3600" b="1" dirty="0">
                <a:latin typeface="Montserrat" pitchFamily="2" charset="0"/>
              </a:rPr>
              <a:t>3</a:t>
            </a:r>
            <a:endParaRPr lang="ru-RU" altLang="en-US" sz="3300" b="1" dirty="0">
              <a:latin typeface="Montserrat" pitchFamily="2" charset="0"/>
            </a:endParaRPr>
          </a:p>
        </p:txBody>
      </p:sp>
      <p:sp>
        <p:nvSpPr>
          <p:cNvPr id="15362" name="TextBox 4">
            <a:extLst>
              <a:ext uri="{FF2B5EF4-FFF2-40B4-BE49-F238E27FC236}">
                <a16:creationId xmlns:a16="http://schemas.microsoft.com/office/drawing/2014/main" id="{9AC10B8E-02FF-C346-AEA6-AD43C34E7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404813"/>
            <a:ext cx="172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Montserrat Medium" pitchFamily="2" charset="0"/>
              </a:rPr>
              <a:t>C++</a:t>
            </a:r>
            <a:endParaRPr lang="ru-RU" altLang="en-US" sz="1800">
              <a:latin typeface="Montserrat Medium" pitchFamily="2" charset="0"/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7C297D41-C69E-7A4E-8A8A-FBF129B9B13D}"/>
              </a:ext>
            </a:extLst>
          </p:cNvPr>
          <p:cNvSpPr/>
          <p:nvPr/>
        </p:nvSpPr>
        <p:spPr>
          <a:xfrm>
            <a:off x="1717675" y="1989138"/>
            <a:ext cx="5487988" cy="18573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437" h="1317274">
                <a:moveTo>
                  <a:pt x="154708" y="772133"/>
                </a:moveTo>
                <a:cubicBezTo>
                  <a:pt x="547253" y="959169"/>
                  <a:pt x="1962725" y="1584933"/>
                  <a:pt x="2787071" y="1187769"/>
                </a:cubicBezTo>
                <a:cubicBezTo>
                  <a:pt x="3611417" y="790605"/>
                  <a:pt x="4335213" y="1107512"/>
                  <a:pt x="4518889" y="966097"/>
                </a:cubicBezTo>
                <a:cubicBezTo>
                  <a:pt x="4702565" y="824682"/>
                  <a:pt x="4283983" y="496295"/>
                  <a:pt x="3889129" y="339277"/>
                </a:cubicBezTo>
                <a:cubicBezTo>
                  <a:pt x="3355729" y="306950"/>
                  <a:pt x="2725985" y="69609"/>
                  <a:pt x="2149763" y="23988"/>
                </a:cubicBezTo>
                <a:cubicBezTo>
                  <a:pt x="1573541" y="-21633"/>
                  <a:pt x="1355434" y="899"/>
                  <a:pt x="431798" y="65553"/>
                </a:cubicBezTo>
                <a:cubicBezTo>
                  <a:pt x="214744" y="504280"/>
                  <a:pt x="-237837" y="585097"/>
                  <a:pt x="154708" y="772133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456173A9-9774-2248-A359-57CA8BB71BE5}"/>
              </a:ext>
            </a:extLst>
          </p:cNvPr>
          <p:cNvSpPr/>
          <p:nvPr/>
        </p:nvSpPr>
        <p:spPr>
          <a:xfrm>
            <a:off x="1870075" y="2141538"/>
            <a:ext cx="5487988" cy="18573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437" h="1317274">
                <a:moveTo>
                  <a:pt x="154708" y="772133"/>
                </a:moveTo>
                <a:cubicBezTo>
                  <a:pt x="547253" y="959169"/>
                  <a:pt x="1962725" y="1584933"/>
                  <a:pt x="2787071" y="1187769"/>
                </a:cubicBezTo>
                <a:cubicBezTo>
                  <a:pt x="3611417" y="790605"/>
                  <a:pt x="4335213" y="1107512"/>
                  <a:pt x="4518889" y="966097"/>
                </a:cubicBezTo>
                <a:cubicBezTo>
                  <a:pt x="4702565" y="824682"/>
                  <a:pt x="4283983" y="496295"/>
                  <a:pt x="3889129" y="339277"/>
                </a:cubicBezTo>
                <a:cubicBezTo>
                  <a:pt x="3355729" y="306950"/>
                  <a:pt x="2725985" y="69609"/>
                  <a:pt x="2149763" y="23988"/>
                </a:cubicBezTo>
                <a:cubicBezTo>
                  <a:pt x="1573541" y="-21633"/>
                  <a:pt x="1355434" y="899"/>
                  <a:pt x="431798" y="65553"/>
                </a:cubicBezTo>
                <a:cubicBezTo>
                  <a:pt x="214744" y="504280"/>
                  <a:pt x="-237837" y="585097"/>
                  <a:pt x="154708" y="772133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олилиния 8">
            <a:extLst>
              <a:ext uri="{FF2B5EF4-FFF2-40B4-BE49-F238E27FC236}">
                <a16:creationId xmlns:a16="http://schemas.microsoft.com/office/drawing/2014/main" id="{18E08F1F-0A76-AE40-950E-ED8B1A38AC2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CA1E51F2-30FA-A64F-95F2-6B5CA42CB8BA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50D58D1C-B1D5-9444-A2DA-DB38141050F6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6547B7FF-514C-3046-854B-633127E1A514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BAFC6F2D-63E0-6C41-A892-106FB16E7C2B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4B334802-6FA5-B94F-BCF4-D9F66C9A3E79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Поиск произведения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955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8E3D0820-856B-8541-8127-C5E49826B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207315"/>
            <a:ext cx="2929639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Поиск суммы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523E785E-9E4F-2D4B-886F-2E568D821385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603108E-007B-444C-AF18-572733E49404}"/>
              </a:ext>
            </a:extLst>
          </p:cNvPr>
          <p:cNvSpPr/>
          <p:nvPr/>
        </p:nvSpPr>
        <p:spPr>
          <a:xfrm>
            <a:off x="-30377" y="-452438"/>
            <a:ext cx="417033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58EAAFC-D982-1048-905A-BABDBB9EAF46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D627F4-C09F-BF46-AC44-37A69A37B3FF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4DEBD04-85B1-D742-B000-DC82AF7A68CA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43015" name="TextBox 1">
            <a:extLst>
              <a:ext uri="{FF2B5EF4-FFF2-40B4-BE49-F238E27FC236}">
                <a16:creationId xmlns:a16="http://schemas.microsoft.com/office/drawing/2014/main" id="{0A5A8D94-3B26-A841-AF5C-7F4EE2661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1866900"/>
            <a:ext cx="2797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3017" name="TextBox 14">
            <a:extLst>
              <a:ext uri="{FF2B5EF4-FFF2-40B4-BE49-F238E27FC236}">
                <a16:creationId xmlns:a16="http://schemas.microsoft.com/office/drawing/2014/main" id="{20769058-B1E0-BB47-8404-50B48B396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840" y="1696748"/>
            <a:ext cx="2797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Montserrat SemiBold" pitchFamily="2" charset="0"/>
              </a:rPr>
              <a:t>Пример:</a:t>
            </a:r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07BA199C-A12F-9741-9FDC-AFB5BE81EA26}"/>
              </a:ext>
            </a:extLst>
          </p:cNvPr>
          <p:cNvSpPr/>
          <p:nvPr/>
        </p:nvSpPr>
        <p:spPr>
          <a:xfrm rot="10999120">
            <a:off x="1168165" y="1453861"/>
            <a:ext cx="2228850" cy="8921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00CC8BF-ABEA-7340-9F52-7E5E1FCED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308" y="2814182"/>
            <a:ext cx="5591803" cy="256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54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Поиск максимума и минимума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398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198438"/>
            <a:ext cx="8229600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Максимум и минимум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1" y="-525463"/>
            <a:ext cx="5076056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1830555"/>
            <a:ext cx="73136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Montserrat" pitchFamily="2" charset="0"/>
              </a:rPr>
              <a:t>Для того, чтобы найти </a:t>
            </a:r>
            <a:r>
              <a:rPr lang="en-US" altLang="ru-RU" sz="1800" dirty="0">
                <a:latin typeface="Montserrat" pitchFamily="2" charset="0"/>
              </a:rPr>
              <a:t>max </a:t>
            </a:r>
            <a:r>
              <a:rPr lang="ru-RU" altLang="ru-RU" sz="1800" dirty="0">
                <a:latin typeface="Montserrat" pitchFamily="2" charset="0"/>
              </a:rPr>
              <a:t>или </a:t>
            </a:r>
            <a:r>
              <a:rPr lang="en-US" altLang="ru-RU" sz="1800" dirty="0">
                <a:latin typeface="Montserrat" pitchFamily="2" charset="0"/>
              </a:rPr>
              <a:t>min </a:t>
            </a:r>
            <a:r>
              <a:rPr lang="ru-RU" altLang="ru-RU" sz="1800" dirty="0">
                <a:latin typeface="Montserrat" pitchFamily="2" charset="0"/>
              </a:rPr>
              <a:t>определимся с </a:t>
            </a:r>
            <a:r>
              <a:rPr lang="ru-RU" altLang="ru-RU" sz="1800" b="1" dirty="0">
                <a:latin typeface="Montserrat" pitchFamily="2" charset="0"/>
              </a:rPr>
              <a:t>названием</a:t>
            </a:r>
            <a:r>
              <a:rPr lang="ru-RU" altLang="ru-RU" sz="1800" dirty="0">
                <a:latin typeface="Montserrat" pitchFamily="2" charset="0"/>
              </a:rPr>
              <a:t>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CF534FD-1F46-1E45-BFD4-E61E2CC19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109917"/>
            <a:ext cx="5889391" cy="1321337"/>
          </a:xfrm>
          <a:prstGeom prst="rect">
            <a:avLst/>
          </a:prstGeom>
        </p:spPr>
      </p:pic>
      <p:sp>
        <p:nvSpPr>
          <p:cNvPr id="12" name="TextBox 1">
            <a:extLst>
              <a:ext uri="{FF2B5EF4-FFF2-40B4-BE49-F238E27FC236}">
                <a16:creationId xmlns:a16="http://schemas.microsoft.com/office/drawing/2014/main" id="{7F31C3DF-DB3D-644F-A275-732349F1B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854" y="5096823"/>
            <a:ext cx="78442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Montserrat" pitchFamily="2" charset="0"/>
              </a:rPr>
              <a:t>Название переменной должно нести смысловую нагрузку</a:t>
            </a:r>
            <a:endParaRPr lang="ru-RU" altLang="ru-RU" sz="18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543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Чем мы будем инициализировать </a:t>
            </a:r>
            <a:r>
              <a:rPr lang="en-US" altLang="en-US" sz="3000" b="1" dirty="0">
                <a:latin typeface="Montserrat" pitchFamily="2" charset="0"/>
              </a:rPr>
              <a:t>max?</a:t>
            </a:r>
            <a:endParaRPr lang="ru-RU" altLang="en-US" sz="30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96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Чем мы будем инициализировать </a:t>
            </a:r>
            <a:r>
              <a:rPr lang="en-US" altLang="en-US" sz="3000" b="1" dirty="0">
                <a:latin typeface="Montserrat" pitchFamily="2" charset="0"/>
              </a:rPr>
              <a:t>min?</a:t>
            </a:r>
            <a:endParaRPr lang="ru-RU" altLang="en-US" sz="30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22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198438"/>
            <a:ext cx="8229600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Максимум и минимум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1" y="-525463"/>
            <a:ext cx="5076056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1830555"/>
            <a:ext cx="7313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Montserrat" pitchFamily="2" charset="0"/>
              </a:rPr>
              <a:t>Можно без </a:t>
            </a:r>
            <a:r>
              <a:rPr lang="ru-RU" altLang="ru-RU" sz="1800" dirty="0" err="1">
                <a:latin typeface="Montserrat" pitchFamily="2" charset="0"/>
              </a:rPr>
              <a:t>заморочек</a:t>
            </a:r>
            <a:r>
              <a:rPr lang="ru-RU" altLang="ru-RU" sz="1800" dirty="0">
                <a:latin typeface="Montserrat" pitchFamily="2" charset="0"/>
              </a:rPr>
              <a:t>…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7F31C3DF-DB3D-644F-A275-732349F1B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708" y="5113485"/>
            <a:ext cx="65144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Montserrat" pitchFamily="2" charset="0"/>
              </a:rPr>
              <a:t>максимуму – самое минимальное значение</a:t>
            </a:r>
            <a:r>
              <a:rPr lang="en-US" altLang="ru-RU" sz="1800" b="1" dirty="0">
                <a:latin typeface="Montserrat" pitchFamily="2" charset="0"/>
              </a:rPr>
              <a:t>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ru-RU" altLang="ru-RU" sz="1800" b="1" dirty="0">
                <a:latin typeface="Montserrat" pitchFamily="2" charset="0"/>
              </a:rPr>
              <a:t>минимуму – самое максимальное значение</a:t>
            </a:r>
            <a:r>
              <a:rPr lang="en-US" altLang="ru-RU" sz="1800" b="1" dirty="0">
                <a:latin typeface="Montserrat" pitchFamily="2" charset="0"/>
              </a:rPr>
              <a:t>;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D185F1-97EF-4942-99C1-906559F82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12" y="2352612"/>
            <a:ext cx="5397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66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198438"/>
            <a:ext cx="8229600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Максимум и минимум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1" y="-525463"/>
            <a:ext cx="5076056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1830555"/>
            <a:ext cx="7313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Montserrat" pitchFamily="2" charset="0"/>
              </a:rPr>
              <a:t>Значения присвоения: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07B08E4-77C0-3944-B416-1686173C0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658935"/>
            <a:ext cx="4019746" cy="295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84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1830555"/>
            <a:ext cx="73136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Montserrat" pitchFamily="2" charset="0"/>
              </a:rPr>
              <a:t>Однако лучше отталкиваться от </a:t>
            </a:r>
            <a:r>
              <a:rPr lang="ru-RU" altLang="ru-RU" sz="1800" b="1" dirty="0">
                <a:latin typeface="Montserrat" pitchFamily="2" charset="0"/>
              </a:rPr>
              <a:t>задачи</a:t>
            </a:r>
            <a:r>
              <a:rPr lang="en-US" altLang="ru-RU" sz="1800" dirty="0">
                <a:latin typeface="Montserrat" pitchFamily="2" charset="0"/>
              </a:rPr>
              <a:t>;</a:t>
            </a:r>
            <a:endParaRPr lang="ru-RU" altLang="ru-RU" sz="1800" dirty="0">
              <a:latin typeface="Montserrat" pitchFamily="2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E3B23EC-2A54-A941-8928-115FC97B36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198438"/>
            <a:ext cx="8229600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Максимум и минимум</a:t>
            </a:r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70E2F869-7F92-884A-9AB8-E925D9991FA6}"/>
              </a:ext>
            </a:extLst>
          </p:cNvPr>
          <p:cNvSpPr/>
          <p:nvPr/>
        </p:nvSpPr>
        <p:spPr>
          <a:xfrm>
            <a:off x="1" y="-525463"/>
            <a:ext cx="5076056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F8FED4B-4CCC-D940-BAD4-A35913E3B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52" y="2809165"/>
            <a:ext cx="6138914" cy="193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25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8363" y="1604963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1038225" y="608013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190625" y="760413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343025" y="912813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6681" y="4055209"/>
            <a:ext cx="8270180" cy="1409331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altLang="en-US" sz="1600" dirty="0">
                <a:latin typeface="Montserrat" pitchFamily="2" charset="0"/>
              </a:rPr>
              <a:t>Пользователь вводит в консоль</a:t>
            </a:r>
            <a:r>
              <a:rPr lang="en-US" altLang="en-US" sz="1600" dirty="0">
                <a:latin typeface="Montserrat" pitchFamily="2" charset="0"/>
              </a:rPr>
              <a:t> </a:t>
            </a:r>
            <a:r>
              <a:rPr lang="ru-RU" altLang="en-US" sz="1600" dirty="0">
                <a:latin typeface="Montserrat" pitchFamily="2" charset="0"/>
              </a:rPr>
              <a:t>целое положительное число</a:t>
            </a:r>
            <a:r>
              <a:rPr lang="en-US" altLang="en-US" sz="1600" dirty="0">
                <a:latin typeface="Montserrat" pitchFamily="2" charset="0"/>
              </a:rPr>
              <a:t>;</a:t>
            </a:r>
            <a:r>
              <a:rPr lang="ru-RU" altLang="en-US" sz="1600" dirty="0">
                <a:latin typeface="Montserrat" pitchFamily="2" charset="0"/>
              </a:rPr>
              <a:t> </a:t>
            </a:r>
            <a:endParaRPr lang="en-US" altLang="en-US" sz="1600" dirty="0">
              <a:latin typeface="Montserrat" pitchFamily="2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altLang="en-US" sz="1600" b="1" dirty="0">
                <a:latin typeface="Montserrat" pitchFamily="2" charset="0"/>
              </a:rPr>
              <a:t>Задача:</a:t>
            </a:r>
            <a:r>
              <a:rPr lang="en-US" altLang="en-US" sz="1600" b="1" dirty="0">
                <a:latin typeface="Montserrat" pitchFamily="2" charset="0"/>
              </a:rPr>
              <a:t> </a:t>
            </a:r>
            <a:r>
              <a:rPr lang="ru-RU" altLang="en-US" sz="1600" dirty="0">
                <a:latin typeface="Montserrat" pitchFamily="2" charset="0"/>
              </a:rPr>
              <a:t>выведите максимальную и минимальную цифру в числе</a:t>
            </a:r>
            <a:r>
              <a:rPr lang="en-US" altLang="en-US" sz="1600" dirty="0">
                <a:latin typeface="Montserrat" pitchFamily="2" charset="0"/>
              </a:rPr>
              <a:t>;</a:t>
            </a:r>
            <a:endParaRPr lang="ru-RU" altLang="en-US" sz="1600" dirty="0"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>
            <a:extLst>
              <a:ext uri="{FF2B5EF4-FFF2-40B4-BE49-F238E27FC236}">
                <a16:creationId xmlns:a16="http://schemas.microsoft.com/office/drawing/2014/main" id="{3E495434-E403-D543-9EA7-6A6D4AFE9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Разбор ДЗ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76CDFF1F-0C2B-A849-9380-252DDC57E654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473F0597-A1C5-B842-A275-C10920F64D40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C170FA9D-82C4-D348-9EC5-D4841E95ED94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BE203D30-5F18-694B-BA6E-1B1EC6D47F8D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6059054B-E1FF-F945-AE1F-13DD44E3EDFA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B5431073-BBDE-D845-A44C-BAA56E14011E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8EFF164D-2FAC-684F-B4F7-8D4DD99EB2ED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5E274703-1827-F148-9C97-C5D40D62E9B1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8662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Заголовок 1">
            <a:extLst>
              <a:ext uri="{FF2B5EF4-FFF2-40B4-BE49-F238E27FC236}">
                <a16:creationId xmlns:a16="http://schemas.microsoft.com/office/drawing/2014/main" id="{B93D19E6-F066-CF47-A59B-D9583F56EC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Вложенные циклы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CE9B3BC4-8A86-0640-8BB8-AAFE750DF33F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472304C1-D0F6-5947-8E33-BE0E3BF571CA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1ED89D86-E939-AF47-BA9F-B9AB4EC9FC1F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8B8831A9-3B5B-264C-ACCA-54D2BBEC43D9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DE95058F-16ED-3547-9D2F-6AFA4FEF9F98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B3A8AA31-0252-DA4E-8FF6-DDC320D3681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C7F982E0-D1C7-CC43-A9E4-7AED1D415843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3DDA29EF-A4A8-2642-9EB3-6B736F03E918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9904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8363" y="1604963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1038225" y="608013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190625" y="760413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343025" y="912813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6681" y="4055209"/>
            <a:ext cx="8270180" cy="1409331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altLang="en-US" sz="1600" b="1" dirty="0">
                <a:latin typeface="Montserrat" pitchFamily="2" charset="0"/>
              </a:rPr>
              <a:t>Задача:</a:t>
            </a:r>
            <a:r>
              <a:rPr lang="en-US" altLang="en-US" sz="1600" b="1" dirty="0">
                <a:latin typeface="Montserrat" pitchFamily="2" charset="0"/>
              </a:rPr>
              <a:t> </a:t>
            </a:r>
            <a:r>
              <a:rPr lang="ru-RU" altLang="en-US" sz="1600" dirty="0">
                <a:latin typeface="Montserrat" pitchFamily="2" charset="0"/>
              </a:rPr>
              <a:t>выведите</a:t>
            </a:r>
            <a:r>
              <a:rPr lang="en-US" altLang="en-US" sz="1600" dirty="0">
                <a:latin typeface="Montserrat" pitchFamily="2" charset="0"/>
              </a:rPr>
              <a:t> </a:t>
            </a:r>
            <a:r>
              <a:rPr lang="ru-RU" altLang="en-US" sz="1600" dirty="0">
                <a:latin typeface="Montserrat" pitchFamily="2" charset="0"/>
              </a:rPr>
              <a:t>10 раз строку </a:t>
            </a:r>
            <a:r>
              <a:rPr lang="en-US" altLang="en-US" sz="1600" dirty="0">
                <a:latin typeface="Montserrat" pitchFamily="2" charset="0"/>
              </a:rPr>
              <a:t>“00000”;</a:t>
            </a:r>
            <a:endParaRPr lang="ru-RU" altLang="en-US" sz="16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300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Заголовок 1">
            <a:extLst>
              <a:ext uri="{FF2B5EF4-FFF2-40B4-BE49-F238E27FC236}">
                <a16:creationId xmlns:a16="http://schemas.microsoft.com/office/drawing/2014/main" id="{AAFBF36A-24FE-D549-BC93-AC34BEA44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3130550"/>
            <a:ext cx="7334250" cy="59531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altLang="ru-RU" sz="3600" b="1" dirty="0">
                <a:latin typeface="Montserrat" pitchFamily="2" charset="0"/>
              </a:rPr>
              <a:t>Что такое вложенность?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8A0798B7-AB0E-F246-9256-6A1C08B45496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E7910AB1-A7B0-7B4C-9275-1A33FDB98A25}"/>
              </a:ext>
            </a:extLst>
          </p:cNvPr>
          <p:cNvSpPr/>
          <p:nvPr/>
        </p:nvSpPr>
        <p:spPr>
          <a:xfrm>
            <a:off x="925513" y="2379663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E3B7D72B-B285-4E4B-8873-C1022763E95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8786286-C6B0-0F4A-9550-C5E5E6ABD9F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BBF8C9F2-CA76-694D-8BFC-1697C770A250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B21CCC74-AE52-4B40-8315-AD99E763D480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6EBB2E67-2404-FA4A-B672-5958E2E4CD29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010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198438"/>
            <a:ext cx="4045843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 Вложенные циклы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1" y="-525463"/>
            <a:ext cx="486003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607" y="3308548"/>
            <a:ext cx="73136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Montserrat" pitchFamily="2" charset="0"/>
              </a:rPr>
              <a:t>Вложенность</a:t>
            </a:r>
            <a:r>
              <a:rPr lang="ru-RU" altLang="ru-RU" sz="1800" dirty="0">
                <a:latin typeface="Montserrat" pitchFamily="2" charset="0"/>
              </a:rPr>
              <a:t> – понятие о том, что одна конструкция расположена внутри другой.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Заголовок 1">
            <a:extLst>
              <a:ext uri="{FF2B5EF4-FFF2-40B4-BE49-F238E27FC236}">
                <a16:creationId xmlns:a16="http://schemas.microsoft.com/office/drawing/2014/main" id="{AAFBF36A-24FE-D549-BC93-AC34BEA44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3130550"/>
            <a:ext cx="7334250" cy="59531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altLang="ru-RU" sz="3600" b="1" dirty="0">
                <a:latin typeface="Montserrat" pitchFamily="2" charset="0"/>
              </a:rPr>
              <a:t>Где в жизни используется вложенность?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8A0798B7-AB0E-F246-9256-6A1C08B45496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E7910AB1-A7B0-7B4C-9275-1A33FDB98A25}"/>
              </a:ext>
            </a:extLst>
          </p:cNvPr>
          <p:cNvSpPr/>
          <p:nvPr/>
        </p:nvSpPr>
        <p:spPr>
          <a:xfrm>
            <a:off x="925513" y="2379663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E3B7D72B-B285-4E4B-8873-C1022763E95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8786286-C6B0-0F4A-9550-C5E5E6ABD9F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BBF8C9F2-CA76-694D-8BFC-1697C770A250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B21CCC74-AE52-4B40-8315-AD99E763D480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6EBB2E67-2404-FA4A-B672-5958E2E4CD29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061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4F0D4FA-6516-8D47-808B-25149C32B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458"/>
          <a:stretch/>
        </p:blipFill>
        <p:spPr>
          <a:xfrm>
            <a:off x="1830844" y="3326774"/>
            <a:ext cx="4444791" cy="1046374"/>
          </a:xfrm>
          <a:prstGeom prst="rect">
            <a:avLst/>
          </a:prstGeom>
        </p:spPr>
      </p:pic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38920" name="TextBox 1">
            <a:extLst>
              <a:ext uri="{FF2B5EF4-FFF2-40B4-BE49-F238E27FC236}">
                <a16:creationId xmlns:a16="http://schemas.microsoft.com/office/drawing/2014/main" id="{8953570B-104B-454D-A01B-010AE3D5B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094" y="5038975"/>
            <a:ext cx="27965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Montserrat" pitchFamily="2" charset="0"/>
              </a:rPr>
              <a:t>Магазинные полки</a:t>
            </a:r>
            <a:endParaRPr lang="ru-RU" altLang="ru-RU" sz="1800" dirty="0">
              <a:latin typeface="Montserrat" pitchFamily="2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05BEBD70-2DEF-BC4E-A7C1-B3286D1BC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198438"/>
            <a:ext cx="4045843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 Вложенные циклы</a:t>
            </a:r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73612EF0-F485-C640-8077-1C5EFDD28F78}"/>
              </a:ext>
            </a:extLst>
          </p:cNvPr>
          <p:cNvSpPr/>
          <p:nvPr/>
        </p:nvSpPr>
        <p:spPr>
          <a:xfrm>
            <a:off x="1" y="-525463"/>
            <a:ext cx="486003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355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4F0D4FA-6516-8D47-808B-25149C32B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458"/>
          <a:stretch/>
        </p:blipFill>
        <p:spPr>
          <a:xfrm>
            <a:off x="1830844" y="3326774"/>
            <a:ext cx="4444791" cy="1046374"/>
          </a:xfrm>
          <a:prstGeom prst="rect">
            <a:avLst/>
          </a:prstGeom>
        </p:spPr>
      </p:pic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38920" name="TextBox 1">
            <a:extLst>
              <a:ext uri="{FF2B5EF4-FFF2-40B4-BE49-F238E27FC236}">
                <a16:creationId xmlns:a16="http://schemas.microsoft.com/office/drawing/2014/main" id="{8953570B-104B-454D-A01B-010AE3D5B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094" y="5038975"/>
            <a:ext cx="27965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Montserrat" pitchFamily="2" charset="0"/>
              </a:rPr>
              <a:t>Магазинные полки</a:t>
            </a:r>
            <a:endParaRPr lang="ru-RU" altLang="ru-RU" sz="1800" dirty="0">
              <a:latin typeface="Montserrat" pitchFamily="2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05BEBD70-2DEF-BC4E-A7C1-B3286D1BC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198438"/>
            <a:ext cx="4045843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 Вложенные циклы</a:t>
            </a:r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73612EF0-F485-C640-8077-1C5EFDD28F78}"/>
              </a:ext>
            </a:extLst>
          </p:cNvPr>
          <p:cNvSpPr/>
          <p:nvPr/>
        </p:nvSpPr>
        <p:spPr>
          <a:xfrm>
            <a:off x="1" y="-525463"/>
            <a:ext cx="486003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C370AEC-5E27-FD4E-8AC3-D1A12FFBB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398" y="2916333"/>
            <a:ext cx="571952" cy="72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21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4F0D4FA-6516-8D47-808B-25149C32B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458"/>
          <a:stretch/>
        </p:blipFill>
        <p:spPr>
          <a:xfrm>
            <a:off x="1830844" y="3326774"/>
            <a:ext cx="4444791" cy="1046374"/>
          </a:xfrm>
          <a:prstGeom prst="rect">
            <a:avLst/>
          </a:prstGeom>
        </p:spPr>
      </p:pic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38920" name="TextBox 1">
            <a:extLst>
              <a:ext uri="{FF2B5EF4-FFF2-40B4-BE49-F238E27FC236}">
                <a16:creationId xmlns:a16="http://schemas.microsoft.com/office/drawing/2014/main" id="{8953570B-104B-454D-A01B-010AE3D5B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094" y="5038975"/>
            <a:ext cx="27965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Montserrat" pitchFamily="2" charset="0"/>
              </a:rPr>
              <a:t>Магазинные полки</a:t>
            </a:r>
            <a:endParaRPr lang="ru-RU" altLang="ru-RU" sz="1800" dirty="0">
              <a:latin typeface="Montserrat" pitchFamily="2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05BEBD70-2DEF-BC4E-A7C1-B3286D1BC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198438"/>
            <a:ext cx="4045843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 Вложенные циклы</a:t>
            </a:r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73612EF0-F485-C640-8077-1C5EFDD28F78}"/>
              </a:ext>
            </a:extLst>
          </p:cNvPr>
          <p:cNvSpPr/>
          <p:nvPr/>
        </p:nvSpPr>
        <p:spPr>
          <a:xfrm>
            <a:off x="1" y="-525463"/>
            <a:ext cx="486003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1721C54-0D1E-0E4E-B106-9C2744D57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196" y="2905318"/>
            <a:ext cx="571952" cy="72868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C370AEC-5E27-FD4E-8AC3-D1A12FFBB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398" y="2916333"/>
            <a:ext cx="571952" cy="72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37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4F0D4FA-6516-8D47-808B-25149C32B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458"/>
          <a:stretch/>
        </p:blipFill>
        <p:spPr>
          <a:xfrm>
            <a:off x="1830844" y="3326774"/>
            <a:ext cx="4444791" cy="1046374"/>
          </a:xfrm>
          <a:prstGeom prst="rect">
            <a:avLst/>
          </a:prstGeom>
        </p:spPr>
      </p:pic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38920" name="TextBox 1">
            <a:extLst>
              <a:ext uri="{FF2B5EF4-FFF2-40B4-BE49-F238E27FC236}">
                <a16:creationId xmlns:a16="http://schemas.microsoft.com/office/drawing/2014/main" id="{8953570B-104B-454D-A01B-010AE3D5B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094" y="5038975"/>
            <a:ext cx="27965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Montserrat" pitchFamily="2" charset="0"/>
              </a:rPr>
              <a:t>Магазинные полки</a:t>
            </a:r>
            <a:endParaRPr lang="ru-RU" altLang="ru-RU" sz="1800" dirty="0">
              <a:latin typeface="Montserrat" pitchFamily="2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05BEBD70-2DEF-BC4E-A7C1-B3286D1BC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198438"/>
            <a:ext cx="4045843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 Вложенные циклы</a:t>
            </a:r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73612EF0-F485-C640-8077-1C5EFDD28F78}"/>
              </a:ext>
            </a:extLst>
          </p:cNvPr>
          <p:cNvSpPr/>
          <p:nvPr/>
        </p:nvSpPr>
        <p:spPr>
          <a:xfrm>
            <a:off x="1" y="-525463"/>
            <a:ext cx="486003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1721C54-0D1E-0E4E-B106-9C2744D57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196" y="2905318"/>
            <a:ext cx="571952" cy="72868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C370AEC-5E27-FD4E-8AC3-D1A12FFBB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398" y="2916333"/>
            <a:ext cx="571952" cy="72868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BD1B696-9F45-EA4C-BB5A-1CF31720E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893" y="2999784"/>
            <a:ext cx="571952" cy="72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88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4F0D4FA-6516-8D47-808B-25149C32B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458"/>
          <a:stretch/>
        </p:blipFill>
        <p:spPr>
          <a:xfrm>
            <a:off x="1830844" y="3326774"/>
            <a:ext cx="4444791" cy="1046374"/>
          </a:xfrm>
          <a:prstGeom prst="rect">
            <a:avLst/>
          </a:prstGeom>
        </p:spPr>
      </p:pic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38920" name="TextBox 1">
            <a:extLst>
              <a:ext uri="{FF2B5EF4-FFF2-40B4-BE49-F238E27FC236}">
                <a16:creationId xmlns:a16="http://schemas.microsoft.com/office/drawing/2014/main" id="{8953570B-104B-454D-A01B-010AE3D5B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094" y="5038975"/>
            <a:ext cx="27965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Montserrat" pitchFamily="2" charset="0"/>
              </a:rPr>
              <a:t>Магазинные полки</a:t>
            </a:r>
            <a:endParaRPr lang="ru-RU" altLang="ru-RU" sz="1800" dirty="0">
              <a:latin typeface="Montserrat" pitchFamily="2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05BEBD70-2DEF-BC4E-A7C1-B3286D1BC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198438"/>
            <a:ext cx="4045843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 Вложенные циклы</a:t>
            </a:r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73612EF0-F485-C640-8077-1C5EFDD28F78}"/>
              </a:ext>
            </a:extLst>
          </p:cNvPr>
          <p:cNvSpPr/>
          <p:nvPr/>
        </p:nvSpPr>
        <p:spPr>
          <a:xfrm>
            <a:off x="1" y="-525463"/>
            <a:ext cx="486003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1721C54-0D1E-0E4E-B106-9C2744D57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196" y="2905318"/>
            <a:ext cx="571952" cy="72868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DF60DA5-ABD6-1642-9911-271704062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691" y="2988769"/>
            <a:ext cx="571952" cy="72868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C370AEC-5E27-FD4E-8AC3-D1A12FFBB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398" y="2916333"/>
            <a:ext cx="571952" cy="72868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BD1B696-9F45-EA4C-BB5A-1CF31720E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893" y="2999784"/>
            <a:ext cx="571952" cy="72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4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Повтороение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4F0D4FA-6516-8D47-808B-25149C32B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458"/>
          <a:stretch/>
        </p:blipFill>
        <p:spPr>
          <a:xfrm>
            <a:off x="1830844" y="3326774"/>
            <a:ext cx="4444791" cy="1046374"/>
          </a:xfrm>
          <a:prstGeom prst="rect">
            <a:avLst/>
          </a:prstGeom>
        </p:spPr>
      </p:pic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38920" name="TextBox 1">
            <a:extLst>
              <a:ext uri="{FF2B5EF4-FFF2-40B4-BE49-F238E27FC236}">
                <a16:creationId xmlns:a16="http://schemas.microsoft.com/office/drawing/2014/main" id="{8953570B-104B-454D-A01B-010AE3D5B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094" y="5038975"/>
            <a:ext cx="27965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Montserrat" pitchFamily="2" charset="0"/>
              </a:rPr>
              <a:t>Магазинные полки</a:t>
            </a:r>
            <a:endParaRPr lang="ru-RU" altLang="ru-RU" sz="1800" dirty="0">
              <a:latin typeface="Montserrat" pitchFamily="2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05BEBD70-2DEF-BC4E-A7C1-B3286D1BC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198438"/>
            <a:ext cx="4045843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 Вложенные циклы</a:t>
            </a:r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73612EF0-F485-C640-8077-1C5EFDD28F78}"/>
              </a:ext>
            </a:extLst>
          </p:cNvPr>
          <p:cNvSpPr/>
          <p:nvPr/>
        </p:nvSpPr>
        <p:spPr>
          <a:xfrm>
            <a:off x="1" y="-525463"/>
            <a:ext cx="486003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1721C54-0D1E-0E4E-B106-9C2744D57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196" y="2905318"/>
            <a:ext cx="571952" cy="72868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DF60DA5-ABD6-1642-9911-271704062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691" y="2988769"/>
            <a:ext cx="571952" cy="72868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C370AEC-5E27-FD4E-8AC3-D1A12FFBB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398" y="2916333"/>
            <a:ext cx="571952" cy="72868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BD1B696-9F45-EA4C-BB5A-1CF31720E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893" y="2999784"/>
            <a:ext cx="571952" cy="72868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484EF44-B684-E545-BE6B-7522CBB68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989" y="3105846"/>
            <a:ext cx="571952" cy="72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31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4F0D4FA-6516-8D47-808B-25149C32B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458"/>
          <a:stretch/>
        </p:blipFill>
        <p:spPr>
          <a:xfrm>
            <a:off x="1830844" y="3326774"/>
            <a:ext cx="4444791" cy="1046374"/>
          </a:xfrm>
          <a:prstGeom prst="rect">
            <a:avLst/>
          </a:prstGeom>
        </p:spPr>
      </p:pic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38920" name="TextBox 1">
            <a:extLst>
              <a:ext uri="{FF2B5EF4-FFF2-40B4-BE49-F238E27FC236}">
                <a16:creationId xmlns:a16="http://schemas.microsoft.com/office/drawing/2014/main" id="{8953570B-104B-454D-A01B-010AE3D5B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094" y="5038975"/>
            <a:ext cx="27965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Montserrat" pitchFamily="2" charset="0"/>
              </a:rPr>
              <a:t>Магазинные полки</a:t>
            </a:r>
            <a:endParaRPr lang="ru-RU" altLang="ru-RU" sz="1800" dirty="0">
              <a:latin typeface="Montserrat" pitchFamily="2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05BEBD70-2DEF-BC4E-A7C1-B3286D1BC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198438"/>
            <a:ext cx="4045843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 Вложенные циклы</a:t>
            </a:r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73612EF0-F485-C640-8077-1C5EFDD28F78}"/>
              </a:ext>
            </a:extLst>
          </p:cNvPr>
          <p:cNvSpPr/>
          <p:nvPr/>
        </p:nvSpPr>
        <p:spPr>
          <a:xfrm>
            <a:off x="1" y="-525463"/>
            <a:ext cx="486003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1721C54-0D1E-0E4E-B106-9C2744D57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196" y="2905318"/>
            <a:ext cx="571952" cy="72868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DF60DA5-ABD6-1642-9911-271704062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691" y="2988769"/>
            <a:ext cx="571952" cy="72868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2C2F986-0E58-CB46-96F2-86D4EA6CF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787" y="3094831"/>
            <a:ext cx="571952" cy="72868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C370AEC-5E27-FD4E-8AC3-D1A12FFBB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398" y="2916333"/>
            <a:ext cx="571952" cy="72868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BD1B696-9F45-EA4C-BB5A-1CF31720E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893" y="2999784"/>
            <a:ext cx="571952" cy="72868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484EF44-B684-E545-BE6B-7522CBB68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989" y="3105846"/>
            <a:ext cx="571952" cy="72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01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4F0D4FA-6516-8D47-808B-25149C32B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458"/>
          <a:stretch/>
        </p:blipFill>
        <p:spPr>
          <a:xfrm>
            <a:off x="1830844" y="3326774"/>
            <a:ext cx="4444791" cy="1046374"/>
          </a:xfrm>
          <a:prstGeom prst="rect">
            <a:avLst/>
          </a:prstGeom>
        </p:spPr>
      </p:pic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38920" name="TextBox 1">
            <a:extLst>
              <a:ext uri="{FF2B5EF4-FFF2-40B4-BE49-F238E27FC236}">
                <a16:creationId xmlns:a16="http://schemas.microsoft.com/office/drawing/2014/main" id="{8953570B-104B-454D-A01B-010AE3D5B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094" y="5038975"/>
            <a:ext cx="27965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Montserrat" pitchFamily="2" charset="0"/>
              </a:rPr>
              <a:t>Магазинные полки</a:t>
            </a:r>
            <a:endParaRPr lang="ru-RU" altLang="ru-RU" sz="1800" dirty="0">
              <a:latin typeface="Montserrat" pitchFamily="2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05BEBD70-2DEF-BC4E-A7C1-B3286D1BC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198438"/>
            <a:ext cx="4045843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 Вложенные циклы</a:t>
            </a:r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73612EF0-F485-C640-8077-1C5EFDD28F78}"/>
              </a:ext>
            </a:extLst>
          </p:cNvPr>
          <p:cNvSpPr/>
          <p:nvPr/>
        </p:nvSpPr>
        <p:spPr>
          <a:xfrm>
            <a:off x="1" y="-525463"/>
            <a:ext cx="486003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1721C54-0D1E-0E4E-B106-9C2744D57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196" y="2905318"/>
            <a:ext cx="571952" cy="72868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DF60DA5-ABD6-1642-9911-271704062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691" y="2988769"/>
            <a:ext cx="571952" cy="72868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2C2F986-0E58-CB46-96F2-86D4EA6CF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787" y="3094831"/>
            <a:ext cx="571952" cy="72868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C370AEC-5E27-FD4E-8AC3-D1A12FFBB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398" y="2916333"/>
            <a:ext cx="571952" cy="72868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BD1B696-9F45-EA4C-BB5A-1CF31720E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893" y="2999784"/>
            <a:ext cx="571952" cy="72868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484EF44-B684-E545-BE6B-7522CBB68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989" y="3105846"/>
            <a:ext cx="571952" cy="72868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E226116-04BC-5043-A30F-183A905BF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869" y="3161957"/>
            <a:ext cx="571952" cy="72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9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4F0D4FA-6516-8D47-808B-25149C32B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458"/>
          <a:stretch/>
        </p:blipFill>
        <p:spPr>
          <a:xfrm>
            <a:off x="1830844" y="3326774"/>
            <a:ext cx="4444791" cy="1046374"/>
          </a:xfrm>
          <a:prstGeom prst="rect">
            <a:avLst/>
          </a:prstGeom>
        </p:spPr>
      </p:pic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38920" name="TextBox 1">
            <a:extLst>
              <a:ext uri="{FF2B5EF4-FFF2-40B4-BE49-F238E27FC236}">
                <a16:creationId xmlns:a16="http://schemas.microsoft.com/office/drawing/2014/main" id="{8953570B-104B-454D-A01B-010AE3D5B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094" y="5038975"/>
            <a:ext cx="27965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Montserrat" pitchFamily="2" charset="0"/>
              </a:rPr>
              <a:t>Магазинные полки</a:t>
            </a:r>
            <a:endParaRPr lang="ru-RU" altLang="ru-RU" sz="1800" dirty="0">
              <a:latin typeface="Montserrat" pitchFamily="2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05BEBD70-2DEF-BC4E-A7C1-B3286D1BC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198438"/>
            <a:ext cx="4045843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 Вложенные циклы</a:t>
            </a:r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73612EF0-F485-C640-8077-1C5EFDD28F78}"/>
              </a:ext>
            </a:extLst>
          </p:cNvPr>
          <p:cNvSpPr/>
          <p:nvPr/>
        </p:nvSpPr>
        <p:spPr>
          <a:xfrm>
            <a:off x="1" y="-525463"/>
            <a:ext cx="486003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1721C54-0D1E-0E4E-B106-9C2744D57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196" y="2905318"/>
            <a:ext cx="571952" cy="72868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DF60DA5-ABD6-1642-9911-271704062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691" y="2988769"/>
            <a:ext cx="571952" cy="72868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2C2F986-0E58-CB46-96F2-86D4EA6CF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787" y="3094831"/>
            <a:ext cx="571952" cy="72868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9836965-3866-3948-8D72-EFD84BD4F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67" y="3150942"/>
            <a:ext cx="571952" cy="72868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C370AEC-5E27-FD4E-8AC3-D1A12FFBB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398" y="2916333"/>
            <a:ext cx="571952" cy="72868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BD1B696-9F45-EA4C-BB5A-1CF31720E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893" y="2999784"/>
            <a:ext cx="571952" cy="72868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484EF44-B684-E545-BE6B-7522CBB68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989" y="3105846"/>
            <a:ext cx="571952" cy="72868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E226116-04BC-5043-A30F-183A905BF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869" y="3161957"/>
            <a:ext cx="571952" cy="72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91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4F0D4FA-6516-8D47-808B-25149C32B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458"/>
          <a:stretch/>
        </p:blipFill>
        <p:spPr>
          <a:xfrm>
            <a:off x="1830844" y="3326774"/>
            <a:ext cx="4444791" cy="1046374"/>
          </a:xfrm>
          <a:prstGeom prst="rect">
            <a:avLst/>
          </a:prstGeom>
        </p:spPr>
      </p:pic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38920" name="TextBox 1">
            <a:extLst>
              <a:ext uri="{FF2B5EF4-FFF2-40B4-BE49-F238E27FC236}">
                <a16:creationId xmlns:a16="http://schemas.microsoft.com/office/drawing/2014/main" id="{8953570B-104B-454D-A01B-010AE3D5B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094" y="5038975"/>
            <a:ext cx="27965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Montserrat" pitchFamily="2" charset="0"/>
              </a:rPr>
              <a:t>Магазинные полки</a:t>
            </a:r>
            <a:endParaRPr lang="ru-RU" altLang="ru-RU" sz="1800" dirty="0">
              <a:latin typeface="Montserrat" pitchFamily="2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05BEBD70-2DEF-BC4E-A7C1-B3286D1BC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198438"/>
            <a:ext cx="4045843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 Вложенные циклы</a:t>
            </a:r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73612EF0-F485-C640-8077-1C5EFDD28F78}"/>
              </a:ext>
            </a:extLst>
          </p:cNvPr>
          <p:cNvSpPr/>
          <p:nvPr/>
        </p:nvSpPr>
        <p:spPr>
          <a:xfrm>
            <a:off x="1" y="-525463"/>
            <a:ext cx="486003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1721C54-0D1E-0E4E-B106-9C2744D57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196" y="2905318"/>
            <a:ext cx="571952" cy="72868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DF60DA5-ABD6-1642-9911-271704062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691" y="2988769"/>
            <a:ext cx="571952" cy="72868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2C2F986-0E58-CB46-96F2-86D4EA6CF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787" y="3094831"/>
            <a:ext cx="571952" cy="72868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9836965-3866-3948-8D72-EFD84BD4F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67" y="3150942"/>
            <a:ext cx="571952" cy="72868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C370AEC-5E27-FD4E-8AC3-D1A12FFBB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398" y="2916333"/>
            <a:ext cx="571952" cy="72868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BD1B696-9F45-EA4C-BB5A-1CF31720E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893" y="2999784"/>
            <a:ext cx="571952" cy="72868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484EF44-B684-E545-BE6B-7522CBB68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989" y="3105846"/>
            <a:ext cx="571952" cy="72868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E226116-04BC-5043-A30F-183A905BF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869" y="3161957"/>
            <a:ext cx="571952" cy="728689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EAC6BD9-59DD-D445-BAFE-7DA2C84E1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697" y="2325271"/>
            <a:ext cx="1386399" cy="13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28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4F0D4FA-6516-8D47-808B-25149C32B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458"/>
          <a:stretch/>
        </p:blipFill>
        <p:spPr>
          <a:xfrm>
            <a:off x="1830844" y="3326774"/>
            <a:ext cx="4444791" cy="1046374"/>
          </a:xfrm>
          <a:prstGeom prst="rect">
            <a:avLst/>
          </a:prstGeom>
        </p:spPr>
      </p:pic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38920" name="TextBox 1">
            <a:extLst>
              <a:ext uri="{FF2B5EF4-FFF2-40B4-BE49-F238E27FC236}">
                <a16:creationId xmlns:a16="http://schemas.microsoft.com/office/drawing/2014/main" id="{8953570B-104B-454D-A01B-010AE3D5B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094" y="5038975"/>
            <a:ext cx="27965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Montserrat" pitchFamily="2" charset="0"/>
              </a:rPr>
              <a:t>Магазинные полки</a:t>
            </a:r>
            <a:endParaRPr lang="ru-RU" altLang="ru-RU" sz="1800" dirty="0">
              <a:latin typeface="Montserrat" pitchFamily="2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05BEBD70-2DEF-BC4E-A7C1-B3286D1BC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198438"/>
            <a:ext cx="4045843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 Вложенные циклы</a:t>
            </a:r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73612EF0-F485-C640-8077-1C5EFDD28F78}"/>
              </a:ext>
            </a:extLst>
          </p:cNvPr>
          <p:cNvSpPr/>
          <p:nvPr/>
        </p:nvSpPr>
        <p:spPr>
          <a:xfrm>
            <a:off x="1" y="-525463"/>
            <a:ext cx="486003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1721C54-0D1E-0E4E-B106-9C2744D57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196" y="2905318"/>
            <a:ext cx="571952" cy="72868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DF60DA5-ABD6-1642-9911-271704062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691" y="2988769"/>
            <a:ext cx="571952" cy="72868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2C2F986-0E58-CB46-96F2-86D4EA6CF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787" y="3094831"/>
            <a:ext cx="571952" cy="72868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9836965-3866-3948-8D72-EFD84BD4F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67" y="3150942"/>
            <a:ext cx="571952" cy="72868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C370AEC-5E27-FD4E-8AC3-D1A12FFBB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398" y="2916333"/>
            <a:ext cx="571952" cy="72868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BD1B696-9F45-EA4C-BB5A-1CF31720E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893" y="2999784"/>
            <a:ext cx="571952" cy="72868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484EF44-B684-E545-BE6B-7522CBB68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989" y="3105846"/>
            <a:ext cx="571952" cy="72868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E226116-04BC-5043-A30F-183A905BF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869" y="3161957"/>
            <a:ext cx="571952" cy="728689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91D695E-5B82-D84F-889E-CBAEA5E25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906" y="2306507"/>
            <a:ext cx="1386399" cy="1386399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EAC6BD9-59DD-D445-BAFE-7DA2C84E1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697" y="2325271"/>
            <a:ext cx="1386399" cy="13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0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4F0D4FA-6516-8D47-808B-25149C32B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458"/>
          <a:stretch/>
        </p:blipFill>
        <p:spPr>
          <a:xfrm>
            <a:off x="1830844" y="3326774"/>
            <a:ext cx="4444791" cy="1046374"/>
          </a:xfrm>
          <a:prstGeom prst="rect">
            <a:avLst/>
          </a:prstGeom>
        </p:spPr>
      </p:pic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38920" name="TextBox 1">
            <a:extLst>
              <a:ext uri="{FF2B5EF4-FFF2-40B4-BE49-F238E27FC236}">
                <a16:creationId xmlns:a16="http://schemas.microsoft.com/office/drawing/2014/main" id="{8953570B-104B-454D-A01B-010AE3D5B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094" y="5038975"/>
            <a:ext cx="27965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Montserrat" pitchFamily="2" charset="0"/>
              </a:rPr>
              <a:t>Магазинные полки</a:t>
            </a:r>
            <a:endParaRPr lang="ru-RU" altLang="ru-RU" sz="1800" dirty="0">
              <a:latin typeface="Montserrat" pitchFamily="2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05BEBD70-2DEF-BC4E-A7C1-B3286D1BC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198438"/>
            <a:ext cx="4045843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 Вложенные циклы</a:t>
            </a:r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73612EF0-F485-C640-8077-1C5EFDD28F78}"/>
              </a:ext>
            </a:extLst>
          </p:cNvPr>
          <p:cNvSpPr/>
          <p:nvPr/>
        </p:nvSpPr>
        <p:spPr>
          <a:xfrm>
            <a:off x="1" y="-525463"/>
            <a:ext cx="486003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7A461EE-BBC3-5E4D-86BD-25C522949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65" y="2306507"/>
            <a:ext cx="1386399" cy="138639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1721C54-0D1E-0E4E-B106-9C2744D57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196" y="2905318"/>
            <a:ext cx="571952" cy="72868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DF60DA5-ABD6-1642-9911-271704062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691" y="2988769"/>
            <a:ext cx="571952" cy="72868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2C2F986-0E58-CB46-96F2-86D4EA6CF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787" y="3094831"/>
            <a:ext cx="571952" cy="72868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9836965-3866-3948-8D72-EFD84BD4F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67" y="3150942"/>
            <a:ext cx="571952" cy="72868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C370AEC-5E27-FD4E-8AC3-D1A12FFBB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398" y="2916333"/>
            <a:ext cx="571952" cy="72868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BD1B696-9F45-EA4C-BB5A-1CF31720E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893" y="2999784"/>
            <a:ext cx="571952" cy="72868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484EF44-B684-E545-BE6B-7522CBB68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989" y="3105846"/>
            <a:ext cx="571952" cy="72868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E226116-04BC-5043-A30F-183A905BF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869" y="3161957"/>
            <a:ext cx="571952" cy="728689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91D695E-5B82-D84F-889E-CBAEA5E25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906" y="2306507"/>
            <a:ext cx="1386399" cy="1386399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EAC6BD9-59DD-D445-BAFE-7DA2C84E1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697" y="2325271"/>
            <a:ext cx="1386399" cy="13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6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4F0D4FA-6516-8D47-808B-25149C32B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458"/>
          <a:stretch/>
        </p:blipFill>
        <p:spPr>
          <a:xfrm>
            <a:off x="1830844" y="3326774"/>
            <a:ext cx="4444791" cy="1046374"/>
          </a:xfrm>
          <a:prstGeom prst="rect">
            <a:avLst/>
          </a:prstGeom>
        </p:spPr>
      </p:pic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38920" name="TextBox 1">
            <a:extLst>
              <a:ext uri="{FF2B5EF4-FFF2-40B4-BE49-F238E27FC236}">
                <a16:creationId xmlns:a16="http://schemas.microsoft.com/office/drawing/2014/main" id="{8953570B-104B-454D-A01B-010AE3D5B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094" y="5038975"/>
            <a:ext cx="27965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Montserrat" pitchFamily="2" charset="0"/>
              </a:rPr>
              <a:t>Магазинные полки</a:t>
            </a:r>
            <a:endParaRPr lang="ru-RU" altLang="ru-RU" sz="1800" dirty="0">
              <a:latin typeface="Montserrat" pitchFamily="2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05BEBD70-2DEF-BC4E-A7C1-B3286D1BC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198438"/>
            <a:ext cx="4045843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 Вложенные циклы</a:t>
            </a:r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73612EF0-F485-C640-8077-1C5EFDD28F78}"/>
              </a:ext>
            </a:extLst>
          </p:cNvPr>
          <p:cNvSpPr/>
          <p:nvPr/>
        </p:nvSpPr>
        <p:spPr>
          <a:xfrm>
            <a:off x="1" y="-525463"/>
            <a:ext cx="486003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7A461EE-BBC3-5E4D-86BD-25C522949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65" y="2306507"/>
            <a:ext cx="1386399" cy="138639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1721C54-0D1E-0E4E-B106-9C2744D57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196" y="2905318"/>
            <a:ext cx="571952" cy="72868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DF60DA5-ABD6-1642-9911-271704062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691" y="2988769"/>
            <a:ext cx="571952" cy="72868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2C2F986-0E58-CB46-96F2-86D4EA6CF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787" y="3094831"/>
            <a:ext cx="571952" cy="72868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9836965-3866-3948-8D72-EFD84BD4F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67" y="3150942"/>
            <a:ext cx="571952" cy="72868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C370AEC-5E27-FD4E-8AC3-D1A12FFBB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398" y="2916333"/>
            <a:ext cx="571952" cy="72868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BD1B696-9F45-EA4C-BB5A-1CF31720E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893" y="2999784"/>
            <a:ext cx="571952" cy="72868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484EF44-B684-E545-BE6B-7522CBB68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989" y="3105846"/>
            <a:ext cx="571952" cy="72868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E226116-04BC-5043-A30F-183A905BF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869" y="3161957"/>
            <a:ext cx="571952" cy="728689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91D695E-5B82-D84F-889E-CBAEA5E25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906" y="2306507"/>
            <a:ext cx="1386399" cy="1386399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EAC6BD9-59DD-D445-BAFE-7DA2C84E1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697" y="2325271"/>
            <a:ext cx="1386399" cy="138639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11EAA69C-5F9A-F04F-87C5-1CE4C3A00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773" y="2442209"/>
            <a:ext cx="1386399" cy="13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324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4F0D4FA-6516-8D47-808B-25149C32B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458"/>
          <a:stretch/>
        </p:blipFill>
        <p:spPr>
          <a:xfrm>
            <a:off x="1830844" y="3326774"/>
            <a:ext cx="4444791" cy="1046374"/>
          </a:xfrm>
          <a:prstGeom prst="rect">
            <a:avLst/>
          </a:prstGeom>
        </p:spPr>
      </p:pic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38920" name="TextBox 1">
            <a:extLst>
              <a:ext uri="{FF2B5EF4-FFF2-40B4-BE49-F238E27FC236}">
                <a16:creationId xmlns:a16="http://schemas.microsoft.com/office/drawing/2014/main" id="{8953570B-104B-454D-A01B-010AE3D5B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094" y="5038975"/>
            <a:ext cx="27965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Montserrat" pitchFamily="2" charset="0"/>
              </a:rPr>
              <a:t>Магазинные полки</a:t>
            </a:r>
            <a:endParaRPr lang="ru-RU" altLang="ru-RU" sz="1800" dirty="0">
              <a:latin typeface="Montserrat" pitchFamily="2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05BEBD70-2DEF-BC4E-A7C1-B3286D1BC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198438"/>
            <a:ext cx="4045843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 Вложенные циклы</a:t>
            </a:r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73612EF0-F485-C640-8077-1C5EFDD28F78}"/>
              </a:ext>
            </a:extLst>
          </p:cNvPr>
          <p:cNvSpPr/>
          <p:nvPr/>
        </p:nvSpPr>
        <p:spPr>
          <a:xfrm>
            <a:off x="1" y="-525463"/>
            <a:ext cx="486003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7A461EE-BBC3-5E4D-86BD-25C522949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65" y="2306507"/>
            <a:ext cx="1386399" cy="138639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1721C54-0D1E-0E4E-B106-9C2744D57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196" y="2905318"/>
            <a:ext cx="571952" cy="72868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DF60DA5-ABD6-1642-9911-271704062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691" y="2988769"/>
            <a:ext cx="571952" cy="72868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2C2F986-0E58-CB46-96F2-86D4EA6CF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787" y="3094831"/>
            <a:ext cx="571952" cy="72868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9836965-3866-3948-8D72-EFD84BD4F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67" y="3150942"/>
            <a:ext cx="571952" cy="72868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C370AEC-5E27-FD4E-8AC3-D1A12FFBB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398" y="2916333"/>
            <a:ext cx="571952" cy="72868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BD1B696-9F45-EA4C-BB5A-1CF31720E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893" y="2999784"/>
            <a:ext cx="571952" cy="72868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484EF44-B684-E545-BE6B-7522CBB68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989" y="3105846"/>
            <a:ext cx="571952" cy="72868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E226116-04BC-5043-A30F-183A905BF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869" y="3161957"/>
            <a:ext cx="571952" cy="728689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91D695E-5B82-D84F-889E-CBAEA5E25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906" y="2306507"/>
            <a:ext cx="1386399" cy="13863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E8058339-76C3-8F40-8591-7EBECAC26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82" y="2423445"/>
            <a:ext cx="1386399" cy="1386399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EAC6BD9-59DD-D445-BAFE-7DA2C84E1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697" y="2325271"/>
            <a:ext cx="1386399" cy="138639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11EAA69C-5F9A-F04F-87C5-1CE4C3A00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773" y="2442209"/>
            <a:ext cx="1386399" cy="13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403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4F0D4FA-6516-8D47-808B-25149C32B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458"/>
          <a:stretch/>
        </p:blipFill>
        <p:spPr>
          <a:xfrm>
            <a:off x="1830844" y="3326774"/>
            <a:ext cx="4444791" cy="1046374"/>
          </a:xfrm>
          <a:prstGeom prst="rect">
            <a:avLst/>
          </a:prstGeom>
        </p:spPr>
      </p:pic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38920" name="TextBox 1">
            <a:extLst>
              <a:ext uri="{FF2B5EF4-FFF2-40B4-BE49-F238E27FC236}">
                <a16:creationId xmlns:a16="http://schemas.microsoft.com/office/drawing/2014/main" id="{8953570B-104B-454D-A01B-010AE3D5B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094" y="5038975"/>
            <a:ext cx="27965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Montserrat" pitchFamily="2" charset="0"/>
              </a:rPr>
              <a:t>Магазинные полки</a:t>
            </a:r>
            <a:endParaRPr lang="ru-RU" altLang="ru-RU" sz="1800" dirty="0">
              <a:latin typeface="Montserrat" pitchFamily="2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05BEBD70-2DEF-BC4E-A7C1-B3286D1BC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198438"/>
            <a:ext cx="4045843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 Вложенные циклы</a:t>
            </a:r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73612EF0-F485-C640-8077-1C5EFDD28F78}"/>
              </a:ext>
            </a:extLst>
          </p:cNvPr>
          <p:cNvSpPr/>
          <p:nvPr/>
        </p:nvSpPr>
        <p:spPr>
          <a:xfrm>
            <a:off x="1" y="-525463"/>
            <a:ext cx="486003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7A461EE-BBC3-5E4D-86BD-25C522949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65" y="2306507"/>
            <a:ext cx="1386399" cy="138639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1721C54-0D1E-0E4E-B106-9C2744D57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196" y="2905318"/>
            <a:ext cx="571952" cy="72868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DF60DA5-ABD6-1642-9911-271704062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691" y="2988769"/>
            <a:ext cx="571952" cy="72868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2C2F986-0E58-CB46-96F2-86D4EA6CF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787" y="3094831"/>
            <a:ext cx="571952" cy="72868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9836965-3866-3948-8D72-EFD84BD4F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67" y="3150942"/>
            <a:ext cx="571952" cy="72868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C370AEC-5E27-FD4E-8AC3-D1A12FFBB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398" y="2916333"/>
            <a:ext cx="571952" cy="72868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BD1B696-9F45-EA4C-BB5A-1CF31720E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893" y="2999784"/>
            <a:ext cx="571952" cy="72868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484EF44-B684-E545-BE6B-7522CBB68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989" y="3105846"/>
            <a:ext cx="571952" cy="72868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E226116-04BC-5043-A30F-183A905BF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869" y="3161957"/>
            <a:ext cx="571952" cy="728689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01C6873-55DC-3446-8B93-6F6EB3D19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341" y="2423445"/>
            <a:ext cx="1386399" cy="1386399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91D695E-5B82-D84F-889E-CBAEA5E25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906" y="2306507"/>
            <a:ext cx="1386399" cy="13863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E8058339-76C3-8F40-8591-7EBECAC26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82" y="2423445"/>
            <a:ext cx="1386399" cy="1386399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EAC6BD9-59DD-D445-BAFE-7DA2C84E1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697" y="2325271"/>
            <a:ext cx="1386399" cy="138639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11EAA69C-5F9A-F04F-87C5-1CE4C3A00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773" y="2442209"/>
            <a:ext cx="1386399" cy="13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8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Какие виды циклов вы знаете?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4F0D4FA-6516-8D47-808B-25149C32B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458"/>
          <a:stretch/>
        </p:blipFill>
        <p:spPr>
          <a:xfrm>
            <a:off x="1830844" y="3326774"/>
            <a:ext cx="4444791" cy="1046374"/>
          </a:xfrm>
          <a:prstGeom prst="rect">
            <a:avLst/>
          </a:prstGeom>
        </p:spPr>
      </p:pic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38920" name="TextBox 1">
            <a:extLst>
              <a:ext uri="{FF2B5EF4-FFF2-40B4-BE49-F238E27FC236}">
                <a16:creationId xmlns:a16="http://schemas.microsoft.com/office/drawing/2014/main" id="{8953570B-104B-454D-A01B-010AE3D5B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094" y="5038975"/>
            <a:ext cx="27965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Montserrat" pitchFamily="2" charset="0"/>
              </a:rPr>
              <a:t>Магазинные полки</a:t>
            </a:r>
            <a:endParaRPr lang="ru-RU" altLang="ru-RU" sz="1800" dirty="0">
              <a:latin typeface="Montserrat" pitchFamily="2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05BEBD70-2DEF-BC4E-A7C1-B3286D1BC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198438"/>
            <a:ext cx="4045843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 Вложенные циклы</a:t>
            </a:r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73612EF0-F485-C640-8077-1C5EFDD28F78}"/>
              </a:ext>
            </a:extLst>
          </p:cNvPr>
          <p:cNvSpPr/>
          <p:nvPr/>
        </p:nvSpPr>
        <p:spPr>
          <a:xfrm>
            <a:off x="1" y="-525463"/>
            <a:ext cx="486003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7A461EE-BBC3-5E4D-86BD-25C522949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65" y="2306507"/>
            <a:ext cx="1386399" cy="138639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1721C54-0D1E-0E4E-B106-9C2744D57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196" y="2905318"/>
            <a:ext cx="571952" cy="72868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DF60DA5-ABD6-1642-9911-271704062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691" y="2988769"/>
            <a:ext cx="571952" cy="72868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2C2F986-0E58-CB46-96F2-86D4EA6CF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787" y="3094831"/>
            <a:ext cx="571952" cy="72868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9836965-3866-3948-8D72-EFD84BD4F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67" y="3150942"/>
            <a:ext cx="571952" cy="72868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C370AEC-5E27-FD4E-8AC3-D1A12FFBB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398" y="2916333"/>
            <a:ext cx="571952" cy="72868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BD1B696-9F45-EA4C-BB5A-1CF31720E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893" y="2999784"/>
            <a:ext cx="571952" cy="72868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484EF44-B684-E545-BE6B-7522CBB68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989" y="3105846"/>
            <a:ext cx="571952" cy="72868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E226116-04BC-5043-A30F-183A905BF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869" y="3161957"/>
            <a:ext cx="571952" cy="728689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01C6873-55DC-3446-8B93-6F6EB3D19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341" y="2423445"/>
            <a:ext cx="1386399" cy="1386399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91D695E-5B82-D84F-889E-CBAEA5E25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906" y="2306507"/>
            <a:ext cx="1386399" cy="13863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E8058339-76C3-8F40-8591-7EBECAC26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82" y="2423445"/>
            <a:ext cx="1386399" cy="1386399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EAC6BD9-59DD-D445-BAFE-7DA2C84E1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697" y="2325271"/>
            <a:ext cx="1386399" cy="138639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11EAA69C-5F9A-F04F-87C5-1CE4C3A00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773" y="2442209"/>
            <a:ext cx="1386399" cy="138639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4510E3A4-0663-8D41-A2F3-A10015FBD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431" y="2557081"/>
            <a:ext cx="1386399" cy="13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69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4F0D4FA-6516-8D47-808B-25149C32B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458"/>
          <a:stretch/>
        </p:blipFill>
        <p:spPr>
          <a:xfrm>
            <a:off x="1830844" y="3326774"/>
            <a:ext cx="4444791" cy="1046374"/>
          </a:xfrm>
          <a:prstGeom prst="rect">
            <a:avLst/>
          </a:prstGeom>
        </p:spPr>
      </p:pic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38920" name="TextBox 1">
            <a:extLst>
              <a:ext uri="{FF2B5EF4-FFF2-40B4-BE49-F238E27FC236}">
                <a16:creationId xmlns:a16="http://schemas.microsoft.com/office/drawing/2014/main" id="{8953570B-104B-454D-A01B-010AE3D5B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094" y="5038975"/>
            <a:ext cx="27965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Montserrat" pitchFamily="2" charset="0"/>
              </a:rPr>
              <a:t>Магазинные полки</a:t>
            </a:r>
            <a:endParaRPr lang="ru-RU" altLang="ru-RU" sz="1800" dirty="0">
              <a:latin typeface="Montserrat" pitchFamily="2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05BEBD70-2DEF-BC4E-A7C1-B3286D1BC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198438"/>
            <a:ext cx="4045843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 Вложенные циклы</a:t>
            </a:r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73612EF0-F485-C640-8077-1C5EFDD28F78}"/>
              </a:ext>
            </a:extLst>
          </p:cNvPr>
          <p:cNvSpPr/>
          <p:nvPr/>
        </p:nvSpPr>
        <p:spPr>
          <a:xfrm>
            <a:off x="1" y="-525463"/>
            <a:ext cx="486003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7A461EE-BBC3-5E4D-86BD-25C522949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65" y="2306507"/>
            <a:ext cx="1386399" cy="138639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1721C54-0D1E-0E4E-B106-9C2744D57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196" y="2905318"/>
            <a:ext cx="571952" cy="72868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DF60DA5-ABD6-1642-9911-271704062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691" y="2988769"/>
            <a:ext cx="571952" cy="72868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2C2F986-0E58-CB46-96F2-86D4EA6CF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787" y="3094831"/>
            <a:ext cx="571952" cy="72868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9836965-3866-3948-8D72-EFD84BD4F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67" y="3150942"/>
            <a:ext cx="571952" cy="72868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C370AEC-5E27-FD4E-8AC3-D1A12FFBB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398" y="2916333"/>
            <a:ext cx="571952" cy="72868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BD1B696-9F45-EA4C-BB5A-1CF31720E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893" y="2999784"/>
            <a:ext cx="571952" cy="72868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484EF44-B684-E545-BE6B-7522CBB68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989" y="3105846"/>
            <a:ext cx="571952" cy="72868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E226116-04BC-5043-A30F-183A905BF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869" y="3161957"/>
            <a:ext cx="571952" cy="728689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01C6873-55DC-3446-8B93-6F6EB3D19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341" y="2423445"/>
            <a:ext cx="1386399" cy="1386399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91D695E-5B82-D84F-889E-CBAEA5E25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906" y="2306507"/>
            <a:ext cx="1386399" cy="13863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E8058339-76C3-8F40-8591-7EBECAC26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82" y="2423445"/>
            <a:ext cx="1386399" cy="1386399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5BB2EA26-B595-3146-B37F-F1B4A132A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382" y="2575845"/>
            <a:ext cx="1386399" cy="1386399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EAC6BD9-59DD-D445-BAFE-7DA2C84E1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697" y="2325271"/>
            <a:ext cx="1386399" cy="138639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11EAA69C-5F9A-F04F-87C5-1CE4C3A00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773" y="2442209"/>
            <a:ext cx="1386399" cy="138639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4510E3A4-0663-8D41-A2F3-A10015FBD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431" y="2557081"/>
            <a:ext cx="1386399" cy="13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767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4F0D4FA-6516-8D47-808B-25149C32B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458"/>
          <a:stretch/>
        </p:blipFill>
        <p:spPr>
          <a:xfrm>
            <a:off x="1830844" y="3326774"/>
            <a:ext cx="4444791" cy="1046374"/>
          </a:xfrm>
          <a:prstGeom prst="rect">
            <a:avLst/>
          </a:prstGeom>
        </p:spPr>
      </p:pic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38920" name="TextBox 1">
            <a:extLst>
              <a:ext uri="{FF2B5EF4-FFF2-40B4-BE49-F238E27FC236}">
                <a16:creationId xmlns:a16="http://schemas.microsoft.com/office/drawing/2014/main" id="{8953570B-104B-454D-A01B-010AE3D5B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094" y="5038975"/>
            <a:ext cx="27965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Montserrat" pitchFamily="2" charset="0"/>
              </a:rPr>
              <a:t>Магазинные полки</a:t>
            </a:r>
            <a:endParaRPr lang="ru-RU" altLang="ru-RU" sz="1800" dirty="0">
              <a:latin typeface="Montserrat" pitchFamily="2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05BEBD70-2DEF-BC4E-A7C1-B3286D1BC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198438"/>
            <a:ext cx="4045843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 Вложенные циклы</a:t>
            </a:r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73612EF0-F485-C640-8077-1C5EFDD28F78}"/>
              </a:ext>
            </a:extLst>
          </p:cNvPr>
          <p:cNvSpPr/>
          <p:nvPr/>
        </p:nvSpPr>
        <p:spPr>
          <a:xfrm>
            <a:off x="1" y="-525463"/>
            <a:ext cx="486003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7A461EE-BBC3-5E4D-86BD-25C522949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65" y="2306507"/>
            <a:ext cx="1386399" cy="138639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1721C54-0D1E-0E4E-B106-9C2744D57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196" y="2905318"/>
            <a:ext cx="571952" cy="72868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DF60DA5-ABD6-1642-9911-271704062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691" y="2988769"/>
            <a:ext cx="571952" cy="72868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2C2F986-0E58-CB46-96F2-86D4EA6CF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787" y="3094831"/>
            <a:ext cx="571952" cy="72868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9836965-3866-3948-8D72-EFD84BD4F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67" y="3150942"/>
            <a:ext cx="571952" cy="72868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C370AEC-5E27-FD4E-8AC3-D1A12FFBB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398" y="2916333"/>
            <a:ext cx="571952" cy="72868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BD1B696-9F45-EA4C-BB5A-1CF31720E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893" y="2999784"/>
            <a:ext cx="571952" cy="72868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484EF44-B684-E545-BE6B-7522CBB68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989" y="3105846"/>
            <a:ext cx="571952" cy="72868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E226116-04BC-5043-A30F-183A905BF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869" y="3161957"/>
            <a:ext cx="571952" cy="728689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01C6873-55DC-3446-8B93-6F6EB3D19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341" y="2423445"/>
            <a:ext cx="1386399" cy="1386399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E6AE3E40-6993-0046-8621-0C30BDB5B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741" y="2575845"/>
            <a:ext cx="1386399" cy="1386399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91D695E-5B82-D84F-889E-CBAEA5E25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906" y="2306507"/>
            <a:ext cx="1386399" cy="13863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E8058339-76C3-8F40-8591-7EBECAC26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82" y="2423445"/>
            <a:ext cx="1386399" cy="1386399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5BB2EA26-B595-3146-B37F-F1B4A132A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382" y="2575845"/>
            <a:ext cx="1386399" cy="1386399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EAC6BD9-59DD-D445-BAFE-7DA2C84E1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697" y="2325271"/>
            <a:ext cx="1386399" cy="138639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11EAA69C-5F9A-F04F-87C5-1CE4C3A00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773" y="2442209"/>
            <a:ext cx="1386399" cy="138639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4510E3A4-0663-8D41-A2F3-A10015FBD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431" y="2557081"/>
            <a:ext cx="1386399" cy="13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865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4F0D4FA-6516-8D47-808B-25149C32B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458"/>
          <a:stretch/>
        </p:blipFill>
        <p:spPr>
          <a:xfrm>
            <a:off x="1830844" y="3326774"/>
            <a:ext cx="4444791" cy="1046374"/>
          </a:xfrm>
          <a:prstGeom prst="rect">
            <a:avLst/>
          </a:prstGeom>
        </p:spPr>
      </p:pic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38920" name="TextBox 1">
            <a:extLst>
              <a:ext uri="{FF2B5EF4-FFF2-40B4-BE49-F238E27FC236}">
                <a16:creationId xmlns:a16="http://schemas.microsoft.com/office/drawing/2014/main" id="{8953570B-104B-454D-A01B-010AE3D5B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094" y="5038975"/>
            <a:ext cx="27965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Montserrat" pitchFamily="2" charset="0"/>
              </a:rPr>
              <a:t>Магазинные полки</a:t>
            </a:r>
            <a:endParaRPr lang="ru-RU" altLang="ru-RU" sz="1800" dirty="0">
              <a:latin typeface="Montserrat" pitchFamily="2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05BEBD70-2DEF-BC4E-A7C1-B3286D1BC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198438"/>
            <a:ext cx="4045843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 Вложенные циклы</a:t>
            </a:r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73612EF0-F485-C640-8077-1C5EFDD28F78}"/>
              </a:ext>
            </a:extLst>
          </p:cNvPr>
          <p:cNvSpPr/>
          <p:nvPr/>
        </p:nvSpPr>
        <p:spPr>
          <a:xfrm>
            <a:off x="1" y="-525463"/>
            <a:ext cx="486003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7A461EE-BBC3-5E4D-86BD-25C522949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65" y="2306507"/>
            <a:ext cx="1386399" cy="138639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1721C54-0D1E-0E4E-B106-9C2744D57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196" y="2905318"/>
            <a:ext cx="571952" cy="72868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DF60DA5-ABD6-1642-9911-271704062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691" y="2988769"/>
            <a:ext cx="571952" cy="72868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2C2F986-0E58-CB46-96F2-86D4EA6CF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787" y="3094831"/>
            <a:ext cx="571952" cy="72868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9836965-3866-3948-8D72-EFD84BD4F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67" y="3150942"/>
            <a:ext cx="571952" cy="72868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C370AEC-5E27-FD4E-8AC3-D1A12FFBB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398" y="2916333"/>
            <a:ext cx="571952" cy="72868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BD1B696-9F45-EA4C-BB5A-1CF31720E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893" y="2999784"/>
            <a:ext cx="571952" cy="72868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484EF44-B684-E545-BE6B-7522CBB68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989" y="3105846"/>
            <a:ext cx="571952" cy="72868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E226116-04BC-5043-A30F-183A905BF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869" y="3161957"/>
            <a:ext cx="571952" cy="728689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01C6873-55DC-3446-8B93-6F6EB3D19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341" y="2423445"/>
            <a:ext cx="1386399" cy="1386399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E6AE3E40-6993-0046-8621-0C30BDB5B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741" y="2575845"/>
            <a:ext cx="1386399" cy="1386399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91D695E-5B82-D84F-889E-CBAEA5E25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906" y="2306507"/>
            <a:ext cx="1386399" cy="13863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E8058339-76C3-8F40-8591-7EBECAC26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82" y="2423445"/>
            <a:ext cx="1386399" cy="1386399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5BB2EA26-B595-3146-B37F-F1B4A132A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382" y="2575845"/>
            <a:ext cx="1386399" cy="1386399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EAC6BD9-59DD-D445-BAFE-7DA2C84E1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697" y="2325271"/>
            <a:ext cx="1386399" cy="138639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11EAA69C-5F9A-F04F-87C5-1CE4C3A00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773" y="2442209"/>
            <a:ext cx="1386399" cy="138639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4510E3A4-0663-8D41-A2F3-A10015FBD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431" y="2557081"/>
            <a:ext cx="1386399" cy="13863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9870760A-FA68-0547-8150-FC2211B37268}"/>
                  </a:ext>
                </a:extLst>
              </p14:cNvPr>
              <p14:cNvContentPartPr/>
              <p14:nvPr/>
            </p14:nvContentPartPr>
            <p14:xfrm>
              <a:off x="1393560" y="2825065"/>
              <a:ext cx="1091520" cy="183708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9870760A-FA68-0547-8150-FC2211B372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84560" y="2816065"/>
                <a:ext cx="1109160" cy="18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336A1886-C46E-004B-9E9C-90ED39EFBDE0}"/>
                  </a:ext>
                </a:extLst>
              </p14:cNvPr>
              <p14:cNvContentPartPr/>
              <p14:nvPr/>
            </p14:nvContentPartPr>
            <p14:xfrm>
              <a:off x="1236960" y="2229985"/>
              <a:ext cx="4662360" cy="11160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336A1886-C46E-004B-9E9C-90ED39EFBDE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28320" y="2220985"/>
                <a:ext cx="4680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F9CD4E25-AD50-9F4D-B336-660751B85468}"/>
                  </a:ext>
                </a:extLst>
              </p14:cNvPr>
              <p14:cNvContentPartPr/>
              <p14:nvPr/>
            </p14:nvContentPartPr>
            <p14:xfrm>
              <a:off x="2474640" y="3899305"/>
              <a:ext cx="1379520" cy="320040"/>
            </p14:xfrm>
          </p:contentPart>
        </mc:Choice>
        <mc:Fallback xmlns=""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F9CD4E25-AD50-9F4D-B336-660751B854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70320" y="3894985"/>
                <a:ext cx="138816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774A76C7-6DEC-AD4F-A6F5-230807B0EC34}"/>
                  </a:ext>
                </a:extLst>
              </p14:cNvPr>
              <p14:cNvContentPartPr/>
              <p14:nvPr/>
            </p14:nvContentPartPr>
            <p14:xfrm>
              <a:off x="4045320" y="3885625"/>
              <a:ext cx="1486800" cy="29340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774A76C7-6DEC-AD4F-A6F5-230807B0EC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41000" y="3881305"/>
                <a:ext cx="1495440" cy="30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B9C05E53-F552-554C-A77F-65A65CC94B7E}"/>
              </a:ext>
            </a:extLst>
          </p:cNvPr>
          <p:cNvGrpSpPr/>
          <p:nvPr/>
        </p:nvGrpSpPr>
        <p:grpSpPr>
          <a:xfrm>
            <a:off x="3004821" y="4338203"/>
            <a:ext cx="880920" cy="404280"/>
            <a:chOff x="3004821" y="4338203"/>
            <a:chExt cx="880920" cy="40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A7E38A45-59A9-8B4A-8865-EBDB8B91721F}"/>
                    </a:ext>
                  </a:extLst>
                </p14:cNvPr>
                <p14:cNvContentPartPr/>
                <p14:nvPr/>
              </p14:nvContentPartPr>
              <p14:xfrm>
                <a:off x="3004821" y="4338203"/>
                <a:ext cx="220320" cy="390600"/>
              </p14:xfrm>
            </p:contentPart>
          </mc:Choice>
          <mc:Fallback xmlns=""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A7E38A45-59A9-8B4A-8865-EBDB8B91721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00501" y="4333883"/>
                  <a:ext cx="2289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A517D343-3BB9-E242-B525-B7F33BE81DCD}"/>
                    </a:ext>
                  </a:extLst>
                </p14:cNvPr>
                <p14:cNvContentPartPr/>
                <p14:nvPr/>
              </p14:nvContentPartPr>
              <p14:xfrm>
                <a:off x="3299661" y="4550963"/>
                <a:ext cx="97920" cy="111960"/>
              </p14:xfrm>
            </p:contentPart>
          </mc:Choice>
          <mc:Fallback xmlns=""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A517D343-3BB9-E242-B525-B7F33BE81DC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295341" y="4546643"/>
                  <a:ext cx="106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DCE579E1-E234-1C4E-8529-3F5D173625BA}"/>
                    </a:ext>
                  </a:extLst>
                </p14:cNvPr>
                <p14:cNvContentPartPr/>
                <p14:nvPr/>
              </p14:nvContentPartPr>
              <p14:xfrm>
                <a:off x="3307581" y="4565723"/>
                <a:ext cx="107640" cy="10548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DCE579E1-E234-1C4E-8529-3F5D173625B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303261" y="4561403"/>
                  <a:ext cx="1162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5711E49E-1D74-F142-9A52-36CEB1CE4CC0}"/>
                    </a:ext>
                  </a:extLst>
                </p14:cNvPr>
                <p14:cNvContentPartPr/>
                <p14:nvPr/>
              </p14:nvContentPartPr>
              <p14:xfrm>
                <a:off x="3557421" y="4432523"/>
                <a:ext cx="328320" cy="30996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5711E49E-1D74-F142-9A52-36CEB1CE4CC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53101" y="4428203"/>
                  <a:ext cx="336960" cy="31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5E8594FA-2999-9646-982D-451075FDB435}"/>
              </a:ext>
            </a:extLst>
          </p:cNvPr>
          <p:cNvGrpSpPr/>
          <p:nvPr/>
        </p:nvGrpSpPr>
        <p:grpSpPr>
          <a:xfrm>
            <a:off x="4672341" y="4341443"/>
            <a:ext cx="862200" cy="438840"/>
            <a:chOff x="4672341" y="4341443"/>
            <a:chExt cx="862200" cy="43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3808710A-BD1F-754C-BC82-9B8D96C5DB76}"/>
                    </a:ext>
                  </a:extLst>
                </p14:cNvPr>
                <p14:cNvContentPartPr/>
                <p14:nvPr/>
              </p14:nvContentPartPr>
              <p14:xfrm>
                <a:off x="4672341" y="4435043"/>
                <a:ext cx="199440" cy="32940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3808710A-BD1F-754C-BC82-9B8D96C5DB7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68021" y="4430723"/>
                  <a:ext cx="2080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21485B72-46E7-C142-A61B-6A1D1B0599B0}"/>
                    </a:ext>
                  </a:extLst>
                </p14:cNvPr>
                <p14:cNvContentPartPr/>
                <p14:nvPr/>
              </p14:nvContentPartPr>
              <p14:xfrm>
                <a:off x="4987701" y="4532603"/>
                <a:ext cx="125640" cy="11520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21485B72-46E7-C142-A61B-6A1D1B0599B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983381" y="4528283"/>
                  <a:ext cx="1342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1ECFD1F2-D14E-0D47-9F32-735BF0D11D12}"/>
                    </a:ext>
                  </a:extLst>
                </p14:cNvPr>
                <p14:cNvContentPartPr/>
                <p14:nvPr/>
              </p14:nvContentPartPr>
              <p14:xfrm>
                <a:off x="4970061" y="4522523"/>
                <a:ext cx="140760" cy="19332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1ECFD1F2-D14E-0D47-9F32-735BF0D11D1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65741" y="4518203"/>
                  <a:ext cx="1494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BEFE03FA-6CE2-7E46-BA92-F2728E258A1F}"/>
                    </a:ext>
                  </a:extLst>
                </p14:cNvPr>
                <p14:cNvContentPartPr/>
                <p14:nvPr/>
              </p14:nvContentPartPr>
              <p14:xfrm>
                <a:off x="5258421" y="4341443"/>
                <a:ext cx="276120" cy="43884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BEFE03FA-6CE2-7E46-BA92-F2728E258A1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254101" y="4337123"/>
                  <a:ext cx="284760" cy="447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49592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523E785E-9E4F-2D4B-886F-2E568D821385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58EAAFC-D982-1048-905A-BABDBB9EAF46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D627F4-C09F-BF46-AC44-37A69A37B3FF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4DEBD04-85B1-D742-B000-DC82AF7A68CA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43015" name="TextBox 1">
            <a:extLst>
              <a:ext uri="{FF2B5EF4-FFF2-40B4-BE49-F238E27FC236}">
                <a16:creationId xmlns:a16="http://schemas.microsoft.com/office/drawing/2014/main" id="{0A5A8D94-3B26-A841-AF5C-7F4EE2661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1866900"/>
            <a:ext cx="2797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3017" name="TextBox 14">
            <a:extLst>
              <a:ext uri="{FF2B5EF4-FFF2-40B4-BE49-F238E27FC236}">
                <a16:creationId xmlns:a16="http://schemas.microsoft.com/office/drawing/2014/main" id="{20769058-B1E0-BB47-8404-50B48B396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840" y="1696748"/>
            <a:ext cx="2797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Montserrat SemiBold" pitchFamily="2" charset="0"/>
              </a:rPr>
              <a:t>Синтаксис:</a:t>
            </a:r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07BA199C-A12F-9741-9FDC-AFB5BE81EA26}"/>
              </a:ext>
            </a:extLst>
          </p:cNvPr>
          <p:cNvSpPr/>
          <p:nvPr/>
        </p:nvSpPr>
        <p:spPr>
          <a:xfrm rot="10999120">
            <a:off x="1167712" y="1469463"/>
            <a:ext cx="2767905" cy="8921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DE95B2D-43E9-E44B-86CD-E24970DA5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198438"/>
            <a:ext cx="4045843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 Вложенные циклы</a:t>
            </a: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8B85EF55-C4F9-FD47-B632-04692A09FF80}"/>
              </a:ext>
            </a:extLst>
          </p:cNvPr>
          <p:cNvSpPr/>
          <p:nvPr/>
        </p:nvSpPr>
        <p:spPr>
          <a:xfrm>
            <a:off x="1" y="-525463"/>
            <a:ext cx="486003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C7A85C-6405-0442-97BB-49AE46508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357" y="2916164"/>
            <a:ext cx="5421286" cy="207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316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523E785E-9E4F-2D4B-886F-2E568D821385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58EAAFC-D982-1048-905A-BABDBB9EAF46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D627F4-C09F-BF46-AC44-37A69A37B3FF}"/>
              </a:ext>
            </a:extLst>
          </p:cNvPr>
          <p:cNvSpPr/>
          <p:nvPr/>
        </p:nvSpPr>
        <p:spPr>
          <a:xfrm rot="11865286">
            <a:off x="-1255500" y="6428777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4DEBD04-85B1-D742-B000-DC82AF7A68CA}"/>
              </a:ext>
            </a:extLst>
          </p:cNvPr>
          <p:cNvSpPr/>
          <p:nvPr/>
        </p:nvSpPr>
        <p:spPr>
          <a:xfrm rot="10608780">
            <a:off x="3198812" y="6572659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43015" name="TextBox 1">
            <a:extLst>
              <a:ext uri="{FF2B5EF4-FFF2-40B4-BE49-F238E27FC236}">
                <a16:creationId xmlns:a16="http://schemas.microsoft.com/office/drawing/2014/main" id="{0A5A8D94-3B26-A841-AF5C-7F4EE2661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1866900"/>
            <a:ext cx="2797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DE95B2D-43E9-E44B-86CD-E24970DA5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198438"/>
            <a:ext cx="4045843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 Вложенные циклы</a:t>
            </a: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8B85EF55-C4F9-FD47-B632-04692A09FF80}"/>
              </a:ext>
            </a:extLst>
          </p:cNvPr>
          <p:cNvSpPr/>
          <p:nvPr/>
        </p:nvSpPr>
        <p:spPr>
          <a:xfrm>
            <a:off x="1" y="-525463"/>
            <a:ext cx="486003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AB8FAFBE-6CE3-E846-9547-E3FF27225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840" y="1696748"/>
            <a:ext cx="2797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Montserrat SemiBold" pitchFamily="2" charset="0"/>
              </a:rPr>
              <a:t>Пример:</a:t>
            </a: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1328594C-3ABD-9C4F-8637-CEB95EB8BB23}"/>
              </a:ext>
            </a:extLst>
          </p:cNvPr>
          <p:cNvSpPr/>
          <p:nvPr/>
        </p:nvSpPr>
        <p:spPr>
          <a:xfrm rot="10999120">
            <a:off x="1168165" y="1453861"/>
            <a:ext cx="2228850" cy="8921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8AAC54-763E-E543-96E2-CE5603C4D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2633834"/>
            <a:ext cx="4775200" cy="2133600"/>
          </a:xfrm>
          <a:prstGeom prst="rect">
            <a:avLst/>
          </a:prstGeom>
        </p:spPr>
      </p:pic>
      <p:sp>
        <p:nvSpPr>
          <p:cNvPr id="18" name="TextBox 1">
            <a:extLst>
              <a:ext uri="{FF2B5EF4-FFF2-40B4-BE49-F238E27FC236}">
                <a16:creationId xmlns:a16="http://schemas.microsoft.com/office/drawing/2014/main" id="{AF17D2BD-05FD-754B-B92E-EA2204D0C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286" y="5475138"/>
            <a:ext cx="12484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Montserrat" pitchFamily="2" charset="0"/>
              </a:rPr>
              <a:t>Вывод:</a:t>
            </a:r>
            <a:endParaRPr lang="ru-RU" altLang="ru-RU" sz="18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7472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523E785E-9E4F-2D4B-886F-2E568D821385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58EAAFC-D982-1048-905A-BABDBB9EAF46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D627F4-C09F-BF46-AC44-37A69A37B3FF}"/>
              </a:ext>
            </a:extLst>
          </p:cNvPr>
          <p:cNvSpPr/>
          <p:nvPr/>
        </p:nvSpPr>
        <p:spPr>
          <a:xfrm rot="11865286">
            <a:off x="-1255500" y="6428777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4DEBD04-85B1-D742-B000-DC82AF7A68CA}"/>
              </a:ext>
            </a:extLst>
          </p:cNvPr>
          <p:cNvSpPr/>
          <p:nvPr/>
        </p:nvSpPr>
        <p:spPr>
          <a:xfrm rot="10608780">
            <a:off x="3198812" y="6572659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43015" name="TextBox 1">
            <a:extLst>
              <a:ext uri="{FF2B5EF4-FFF2-40B4-BE49-F238E27FC236}">
                <a16:creationId xmlns:a16="http://schemas.microsoft.com/office/drawing/2014/main" id="{0A5A8D94-3B26-A841-AF5C-7F4EE2661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1866900"/>
            <a:ext cx="2797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DE95B2D-43E9-E44B-86CD-E24970DA5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198438"/>
            <a:ext cx="4045843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 Вложенные циклы</a:t>
            </a: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8B85EF55-C4F9-FD47-B632-04692A09FF80}"/>
              </a:ext>
            </a:extLst>
          </p:cNvPr>
          <p:cNvSpPr/>
          <p:nvPr/>
        </p:nvSpPr>
        <p:spPr>
          <a:xfrm>
            <a:off x="1" y="-525463"/>
            <a:ext cx="486003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AB8FAFBE-6CE3-E846-9547-E3FF27225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840" y="1696748"/>
            <a:ext cx="2797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Montserrat SemiBold" pitchFamily="2" charset="0"/>
              </a:rPr>
              <a:t>Пример:</a:t>
            </a: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1328594C-3ABD-9C4F-8637-CEB95EB8BB23}"/>
              </a:ext>
            </a:extLst>
          </p:cNvPr>
          <p:cNvSpPr/>
          <p:nvPr/>
        </p:nvSpPr>
        <p:spPr>
          <a:xfrm rot="10999120">
            <a:off x="1168165" y="1453861"/>
            <a:ext cx="2228850" cy="8921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8AAC54-763E-E543-96E2-CE5603C4D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2633834"/>
            <a:ext cx="4775200" cy="2133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5A683F-623F-9B41-AC82-B200B2D5D631}"/>
              </a:ext>
            </a:extLst>
          </p:cNvPr>
          <p:cNvSpPr txBox="1"/>
          <p:nvPr/>
        </p:nvSpPr>
        <p:spPr>
          <a:xfrm>
            <a:off x="3732574" y="5001808"/>
            <a:ext cx="15617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0000000000</a:t>
            </a:r>
          </a:p>
          <a:p>
            <a:r>
              <a:rPr lang="ru-RU" dirty="0"/>
              <a:t>0000000000</a:t>
            </a:r>
          </a:p>
          <a:p>
            <a:r>
              <a:rPr lang="ru-RU" dirty="0"/>
              <a:t>0000000000</a:t>
            </a:r>
          </a:p>
          <a:p>
            <a:r>
              <a:rPr lang="ru-RU" dirty="0"/>
              <a:t>0000000000</a:t>
            </a:r>
          </a:p>
          <a:p>
            <a:r>
              <a:rPr lang="ru-RU" dirty="0"/>
              <a:t>0000000000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AF17D2BD-05FD-754B-B92E-EA2204D0C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286" y="5475138"/>
            <a:ext cx="12484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Montserrat" pitchFamily="2" charset="0"/>
              </a:rPr>
              <a:t>Вывод:</a:t>
            </a:r>
            <a:endParaRPr lang="ru-RU" altLang="ru-RU" sz="18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622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523E785E-9E4F-2D4B-886F-2E568D821385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58EAAFC-D982-1048-905A-BABDBB9EAF46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D627F4-C09F-BF46-AC44-37A69A37B3FF}"/>
              </a:ext>
            </a:extLst>
          </p:cNvPr>
          <p:cNvSpPr/>
          <p:nvPr/>
        </p:nvSpPr>
        <p:spPr>
          <a:xfrm rot="11865286">
            <a:off x="-1255500" y="6428777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4DEBD04-85B1-D742-B000-DC82AF7A68CA}"/>
              </a:ext>
            </a:extLst>
          </p:cNvPr>
          <p:cNvSpPr/>
          <p:nvPr/>
        </p:nvSpPr>
        <p:spPr>
          <a:xfrm rot="10608780">
            <a:off x="3198812" y="6572659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43015" name="TextBox 1">
            <a:extLst>
              <a:ext uri="{FF2B5EF4-FFF2-40B4-BE49-F238E27FC236}">
                <a16:creationId xmlns:a16="http://schemas.microsoft.com/office/drawing/2014/main" id="{0A5A8D94-3B26-A841-AF5C-7F4EE2661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1866900"/>
            <a:ext cx="2797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DE95B2D-43E9-E44B-86CD-E24970DA5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198438"/>
            <a:ext cx="4045843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 Вложенные циклы</a:t>
            </a: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8B85EF55-C4F9-FD47-B632-04692A09FF80}"/>
              </a:ext>
            </a:extLst>
          </p:cNvPr>
          <p:cNvSpPr/>
          <p:nvPr/>
        </p:nvSpPr>
        <p:spPr>
          <a:xfrm>
            <a:off x="1" y="-525463"/>
            <a:ext cx="486003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AB8FAFBE-6CE3-E846-9547-E3FF27225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840" y="1696748"/>
            <a:ext cx="2797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Montserrat SemiBold" pitchFamily="2" charset="0"/>
              </a:rPr>
              <a:t>Пример:</a:t>
            </a: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1328594C-3ABD-9C4F-8637-CEB95EB8BB23}"/>
              </a:ext>
            </a:extLst>
          </p:cNvPr>
          <p:cNvSpPr/>
          <p:nvPr/>
        </p:nvSpPr>
        <p:spPr>
          <a:xfrm rot="10999120">
            <a:off x="1168165" y="1453861"/>
            <a:ext cx="2228850" cy="8921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8AAC54-763E-E543-96E2-CE5603C4D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2633834"/>
            <a:ext cx="4775200" cy="2133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5A683F-623F-9B41-AC82-B200B2D5D631}"/>
              </a:ext>
            </a:extLst>
          </p:cNvPr>
          <p:cNvSpPr txBox="1"/>
          <p:nvPr/>
        </p:nvSpPr>
        <p:spPr>
          <a:xfrm>
            <a:off x="3732574" y="5001808"/>
            <a:ext cx="15617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0000000000</a:t>
            </a:r>
          </a:p>
          <a:p>
            <a:r>
              <a:rPr lang="ru-RU" dirty="0"/>
              <a:t>0000000000</a:t>
            </a:r>
          </a:p>
          <a:p>
            <a:r>
              <a:rPr lang="ru-RU" dirty="0"/>
              <a:t>0000000000</a:t>
            </a:r>
          </a:p>
          <a:p>
            <a:r>
              <a:rPr lang="ru-RU" dirty="0"/>
              <a:t>0000000000</a:t>
            </a:r>
          </a:p>
          <a:p>
            <a:r>
              <a:rPr lang="ru-RU" dirty="0"/>
              <a:t>0000000000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AF17D2BD-05FD-754B-B92E-EA2204D0C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286" y="5475138"/>
            <a:ext cx="12484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Montserrat" pitchFamily="2" charset="0"/>
              </a:rPr>
              <a:t>Вывод:</a:t>
            </a:r>
            <a:endParaRPr lang="ru-RU" altLang="ru-RU" sz="1800" dirty="0">
              <a:latin typeface="Montserra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DC985778-619B-0F4B-BA71-F887DCA72053}"/>
                  </a:ext>
                </a:extLst>
              </p14:cNvPr>
              <p14:cNvContentPartPr/>
              <p14:nvPr/>
            </p14:nvContentPartPr>
            <p14:xfrm>
              <a:off x="3798636" y="4946138"/>
              <a:ext cx="1245240" cy="16164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DC985778-619B-0F4B-BA71-F887DCA720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9996" y="4937498"/>
                <a:ext cx="126288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5B3157E9-1E32-3B4A-9B72-17C5368B0F3D}"/>
                  </a:ext>
                </a:extLst>
              </p14:cNvPr>
              <p14:cNvContentPartPr/>
              <p14:nvPr/>
            </p14:nvContentPartPr>
            <p14:xfrm>
              <a:off x="4110036" y="4865858"/>
              <a:ext cx="103320" cy="9432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5B3157E9-1E32-3B4A-9B72-17C5368B0F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01036" y="4856858"/>
                <a:ext cx="1209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5D7640B4-13B6-9C49-A412-51688D38D12E}"/>
                  </a:ext>
                </a:extLst>
              </p14:cNvPr>
              <p14:cNvContentPartPr/>
              <p14:nvPr/>
            </p14:nvContentPartPr>
            <p14:xfrm>
              <a:off x="4205436" y="4799618"/>
              <a:ext cx="125640" cy="11376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5D7640B4-13B6-9C49-A412-51688D38D1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96796" y="4790978"/>
                <a:ext cx="143280" cy="13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6E5BCE8-E691-3541-88B1-B49E9467E5E8}"/>
              </a:ext>
            </a:extLst>
          </p:cNvPr>
          <p:cNvGrpSpPr/>
          <p:nvPr/>
        </p:nvGrpSpPr>
        <p:grpSpPr>
          <a:xfrm>
            <a:off x="3513853" y="5164520"/>
            <a:ext cx="273240" cy="1222560"/>
            <a:chOff x="3541236" y="5095898"/>
            <a:chExt cx="273240" cy="122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17AEAC5C-1C21-604B-8BCC-D3FEFF4CC700}"/>
                    </a:ext>
                  </a:extLst>
                </p14:cNvPr>
                <p14:cNvContentPartPr/>
                <p14:nvPr/>
              </p14:nvContentPartPr>
              <p14:xfrm>
                <a:off x="3655716" y="5095898"/>
                <a:ext cx="158760" cy="122256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17AEAC5C-1C21-604B-8BCC-D3FEFF4CC70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47076" y="5086898"/>
                  <a:ext cx="176400" cy="12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EB42CAC7-CEC2-BD4A-8378-02F6235A8F0F}"/>
                    </a:ext>
                  </a:extLst>
                </p14:cNvPr>
                <p14:cNvContentPartPr/>
                <p14:nvPr/>
              </p14:nvContentPartPr>
              <p14:xfrm>
                <a:off x="3541236" y="5870258"/>
                <a:ext cx="112680" cy="16848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EB42CAC7-CEC2-BD4A-8378-02F6235A8F0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32236" y="5861258"/>
                  <a:ext cx="1303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E6A63A92-A675-6A4F-AFCA-C4886AAD5392}"/>
                    </a:ext>
                  </a:extLst>
                </p14:cNvPr>
                <p14:cNvContentPartPr/>
                <p14:nvPr/>
              </p14:nvContentPartPr>
              <p14:xfrm>
                <a:off x="3552036" y="5814458"/>
                <a:ext cx="126000" cy="9720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E6A63A92-A675-6A4F-AFCA-C4886AAD53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43036" y="5805458"/>
                  <a:ext cx="143640" cy="114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543329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523E785E-9E4F-2D4B-886F-2E568D821385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58EAAFC-D982-1048-905A-BABDBB9EAF46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D627F4-C09F-BF46-AC44-37A69A37B3FF}"/>
              </a:ext>
            </a:extLst>
          </p:cNvPr>
          <p:cNvSpPr/>
          <p:nvPr/>
        </p:nvSpPr>
        <p:spPr>
          <a:xfrm rot="11865286">
            <a:off x="-1255500" y="6428777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4DEBD04-85B1-D742-B000-DC82AF7A68CA}"/>
              </a:ext>
            </a:extLst>
          </p:cNvPr>
          <p:cNvSpPr/>
          <p:nvPr/>
        </p:nvSpPr>
        <p:spPr>
          <a:xfrm rot="10608780">
            <a:off x="3198812" y="6572659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43015" name="TextBox 1">
            <a:extLst>
              <a:ext uri="{FF2B5EF4-FFF2-40B4-BE49-F238E27FC236}">
                <a16:creationId xmlns:a16="http://schemas.microsoft.com/office/drawing/2014/main" id="{0A5A8D94-3B26-A841-AF5C-7F4EE2661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1866900"/>
            <a:ext cx="2797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DE95B2D-43E9-E44B-86CD-E24970DA5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198438"/>
            <a:ext cx="4045843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 Вложенные циклы</a:t>
            </a: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8B85EF55-C4F9-FD47-B632-04692A09FF80}"/>
              </a:ext>
            </a:extLst>
          </p:cNvPr>
          <p:cNvSpPr/>
          <p:nvPr/>
        </p:nvSpPr>
        <p:spPr>
          <a:xfrm>
            <a:off x="1" y="-525463"/>
            <a:ext cx="486003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AB8FAFBE-6CE3-E846-9547-E3FF27225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840" y="1696748"/>
            <a:ext cx="2797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Montserrat SemiBold" pitchFamily="2" charset="0"/>
              </a:rPr>
              <a:t>Пример:</a:t>
            </a: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1328594C-3ABD-9C4F-8637-CEB95EB8BB23}"/>
              </a:ext>
            </a:extLst>
          </p:cNvPr>
          <p:cNvSpPr/>
          <p:nvPr/>
        </p:nvSpPr>
        <p:spPr>
          <a:xfrm rot="10999120">
            <a:off x="1168165" y="1453861"/>
            <a:ext cx="2228850" cy="8921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8AAC54-763E-E543-96E2-CE5603C4D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2633834"/>
            <a:ext cx="4775200" cy="2133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5A683F-623F-9B41-AC82-B200B2D5D631}"/>
              </a:ext>
            </a:extLst>
          </p:cNvPr>
          <p:cNvSpPr txBox="1"/>
          <p:nvPr/>
        </p:nvSpPr>
        <p:spPr>
          <a:xfrm>
            <a:off x="3732574" y="5001808"/>
            <a:ext cx="15617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0000000000</a:t>
            </a:r>
          </a:p>
          <a:p>
            <a:r>
              <a:rPr lang="ru-RU" dirty="0"/>
              <a:t>0000000000</a:t>
            </a:r>
          </a:p>
          <a:p>
            <a:r>
              <a:rPr lang="ru-RU" dirty="0"/>
              <a:t>0000000000</a:t>
            </a:r>
          </a:p>
          <a:p>
            <a:r>
              <a:rPr lang="ru-RU" dirty="0"/>
              <a:t>0000000000</a:t>
            </a:r>
          </a:p>
          <a:p>
            <a:r>
              <a:rPr lang="ru-RU" dirty="0"/>
              <a:t>0000000000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AF17D2BD-05FD-754B-B92E-EA2204D0C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286" y="5475138"/>
            <a:ext cx="12484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Montserrat" pitchFamily="2" charset="0"/>
              </a:rPr>
              <a:t>Вывод:</a:t>
            </a:r>
            <a:endParaRPr lang="ru-RU" altLang="ru-RU" sz="1800" dirty="0">
              <a:latin typeface="Montserra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DC985778-619B-0F4B-BA71-F887DCA72053}"/>
                  </a:ext>
                </a:extLst>
              </p14:cNvPr>
              <p14:cNvContentPartPr/>
              <p14:nvPr/>
            </p14:nvContentPartPr>
            <p14:xfrm>
              <a:off x="3798636" y="4946138"/>
              <a:ext cx="1245240" cy="16164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DC985778-619B-0F4B-BA71-F887DCA720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9996" y="4937498"/>
                <a:ext cx="126288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5B3157E9-1E32-3B4A-9B72-17C5368B0F3D}"/>
                  </a:ext>
                </a:extLst>
              </p14:cNvPr>
              <p14:cNvContentPartPr/>
              <p14:nvPr/>
            </p14:nvContentPartPr>
            <p14:xfrm>
              <a:off x="4110036" y="4865858"/>
              <a:ext cx="103320" cy="9432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5B3157E9-1E32-3B4A-9B72-17C5368B0F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01036" y="4856858"/>
                <a:ext cx="1209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5D7640B4-13B6-9C49-A412-51688D38D12E}"/>
                  </a:ext>
                </a:extLst>
              </p14:cNvPr>
              <p14:cNvContentPartPr/>
              <p14:nvPr/>
            </p14:nvContentPartPr>
            <p14:xfrm>
              <a:off x="4205436" y="4799618"/>
              <a:ext cx="125640" cy="11376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5D7640B4-13B6-9C49-A412-51688D38D1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96796" y="4790978"/>
                <a:ext cx="14328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087FFE6A-F35B-694B-BE2D-B696103F18ED}"/>
                  </a:ext>
                </a:extLst>
              </p14:cNvPr>
              <p14:cNvContentPartPr/>
              <p14:nvPr/>
            </p14:nvContentPartPr>
            <p14:xfrm>
              <a:off x="5136396" y="4942178"/>
              <a:ext cx="1544400" cy="58932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087FFE6A-F35B-694B-BE2D-B696103F18E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27396" y="4933538"/>
                <a:ext cx="1562040" cy="60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B88A7963-763F-D345-8E91-F3DEBB1CD247}"/>
              </a:ext>
            </a:extLst>
          </p:cNvPr>
          <p:cNvGrpSpPr/>
          <p:nvPr/>
        </p:nvGrpSpPr>
        <p:grpSpPr>
          <a:xfrm>
            <a:off x="6930996" y="5358698"/>
            <a:ext cx="179280" cy="778320"/>
            <a:chOff x="6930996" y="5358698"/>
            <a:chExt cx="179280" cy="77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BF172FEC-E42E-D148-86C4-F5708374F201}"/>
                    </a:ext>
                  </a:extLst>
                </p14:cNvPr>
                <p14:cNvContentPartPr/>
                <p14:nvPr/>
              </p14:nvContentPartPr>
              <p14:xfrm>
                <a:off x="6930996" y="5562458"/>
                <a:ext cx="179280" cy="57456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BF172FEC-E42E-D148-86C4-F5708374F20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22356" y="5553818"/>
                  <a:ext cx="19692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3233914A-C653-854D-BF3A-EBD55940FD24}"/>
                    </a:ext>
                  </a:extLst>
                </p14:cNvPr>
                <p14:cNvContentPartPr/>
                <p14:nvPr/>
              </p14:nvContentPartPr>
              <p14:xfrm>
                <a:off x="6973476" y="5358698"/>
                <a:ext cx="68760" cy="7884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3233914A-C653-854D-BF3A-EBD55940FD2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64836" y="5350058"/>
                  <a:ext cx="86400" cy="9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AB7FF3A8-9679-0044-928D-A88ECA0CBF3A}"/>
                  </a:ext>
                </a:extLst>
              </p14:cNvPr>
              <p14:cNvContentPartPr/>
              <p14:nvPr/>
            </p14:nvContentPartPr>
            <p14:xfrm>
              <a:off x="3449796" y="6068618"/>
              <a:ext cx="360" cy="36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AB7FF3A8-9679-0044-928D-A88ECA0CBF3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41156" y="605997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6E5BCE8-E691-3541-88B1-B49E9467E5E8}"/>
              </a:ext>
            </a:extLst>
          </p:cNvPr>
          <p:cNvGrpSpPr/>
          <p:nvPr/>
        </p:nvGrpSpPr>
        <p:grpSpPr>
          <a:xfrm>
            <a:off x="2295996" y="5095898"/>
            <a:ext cx="1518480" cy="1532520"/>
            <a:chOff x="2295996" y="5095898"/>
            <a:chExt cx="1518480" cy="153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17AEAC5C-1C21-604B-8BCC-D3FEFF4CC700}"/>
                    </a:ext>
                  </a:extLst>
                </p14:cNvPr>
                <p14:cNvContentPartPr/>
                <p14:nvPr/>
              </p14:nvContentPartPr>
              <p14:xfrm>
                <a:off x="3655716" y="5095898"/>
                <a:ext cx="158760" cy="122256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17AEAC5C-1C21-604B-8BCC-D3FEFF4CC70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47076" y="5086898"/>
                  <a:ext cx="176400" cy="12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EB42CAC7-CEC2-BD4A-8378-02F6235A8F0F}"/>
                    </a:ext>
                  </a:extLst>
                </p14:cNvPr>
                <p14:cNvContentPartPr/>
                <p14:nvPr/>
              </p14:nvContentPartPr>
              <p14:xfrm>
                <a:off x="3541236" y="5870258"/>
                <a:ext cx="112680" cy="16848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EB42CAC7-CEC2-BD4A-8378-02F6235A8F0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32236" y="5861258"/>
                  <a:ext cx="1303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E6A63A92-A675-6A4F-AFCA-C4886AAD5392}"/>
                    </a:ext>
                  </a:extLst>
                </p14:cNvPr>
                <p14:cNvContentPartPr/>
                <p14:nvPr/>
              </p14:nvContentPartPr>
              <p14:xfrm>
                <a:off x="3552036" y="5814458"/>
                <a:ext cx="126000" cy="9720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E6A63A92-A675-6A4F-AFCA-C4886AAD539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543036" y="5805458"/>
                  <a:ext cx="1436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81BE9521-D087-574C-8A57-C749F066B111}"/>
                    </a:ext>
                  </a:extLst>
                </p14:cNvPr>
                <p14:cNvContentPartPr/>
                <p14:nvPr/>
              </p14:nvContentPartPr>
              <p14:xfrm>
                <a:off x="2669316" y="6063218"/>
                <a:ext cx="778320" cy="32508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81BE9521-D087-574C-8A57-C749F066B11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60316" y="6054218"/>
                  <a:ext cx="7959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3AFBB9E5-FE64-7949-A0EE-743013BC400F}"/>
                    </a:ext>
                  </a:extLst>
                </p14:cNvPr>
                <p14:cNvContentPartPr/>
                <p14:nvPr/>
              </p14:nvContentPartPr>
              <p14:xfrm>
                <a:off x="2312556" y="6320978"/>
                <a:ext cx="170280" cy="30744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3AFBB9E5-FE64-7949-A0EE-743013BC400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03916" y="6312338"/>
                  <a:ext cx="1879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1B4F27EB-DCFB-1046-9BEF-35B520AEE889}"/>
                    </a:ext>
                  </a:extLst>
                </p14:cNvPr>
                <p14:cNvContentPartPr/>
                <p14:nvPr/>
              </p14:nvContentPartPr>
              <p14:xfrm>
                <a:off x="2295996" y="6182018"/>
                <a:ext cx="21960" cy="4320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1B4F27EB-DCFB-1046-9BEF-35B520AEE88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87356" y="6173018"/>
                  <a:ext cx="39600" cy="60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75898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8363" y="1604963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1038225" y="608013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190625" y="760413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343025" y="912813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6681" y="4055209"/>
            <a:ext cx="8270180" cy="852155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altLang="en-US" sz="1600" dirty="0">
                <a:latin typeface="Montserrat" pitchFamily="2" charset="0"/>
              </a:rPr>
              <a:t>Пользователь вводит в консоль</a:t>
            </a:r>
            <a:r>
              <a:rPr lang="en-US" altLang="en-US" sz="1600" dirty="0">
                <a:latin typeface="Montserrat" pitchFamily="2" charset="0"/>
              </a:rPr>
              <a:t> </a:t>
            </a:r>
            <a:r>
              <a:rPr lang="ru-RU" altLang="en-US" sz="1600" dirty="0">
                <a:latin typeface="Montserrat" pitchFamily="2" charset="0"/>
              </a:rPr>
              <a:t>кол-во строк и число символов в строке.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altLang="en-US" sz="1600" b="1" dirty="0">
                <a:latin typeface="Montserrat" pitchFamily="2" charset="0"/>
              </a:rPr>
              <a:t>Задача:</a:t>
            </a:r>
            <a:r>
              <a:rPr lang="en-US" altLang="en-US" sz="1600" b="1" dirty="0">
                <a:latin typeface="Montserrat" pitchFamily="2" charset="0"/>
              </a:rPr>
              <a:t> </a:t>
            </a:r>
            <a:r>
              <a:rPr lang="ru-RU" altLang="en-US" sz="1600" dirty="0">
                <a:latin typeface="Montserrat" pitchFamily="2" charset="0"/>
              </a:rPr>
              <a:t>выведите таблицу из символа </a:t>
            </a:r>
            <a:r>
              <a:rPr lang="en-US" altLang="en-US" sz="1600" dirty="0">
                <a:latin typeface="Montserrat" pitchFamily="2" charset="0"/>
              </a:rPr>
              <a:t>“#”</a:t>
            </a:r>
            <a:r>
              <a:rPr lang="ru-RU" altLang="en-US" sz="1600" dirty="0">
                <a:latin typeface="Montserrat" pitchFamily="2" charset="0"/>
              </a:rPr>
              <a:t> </a:t>
            </a:r>
            <a:r>
              <a:rPr lang="en-US" altLang="en-US" sz="1600" dirty="0">
                <a:latin typeface="Montserrat" pitchFamily="2" charset="0"/>
              </a:rPr>
              <a:t>;</a:t>
            </a:r>
            <a:endParaRPr lang="ru-RU" altLang="en-US" sz="16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4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Синтаксис цикла </a:t>
            </a:r>
            <a:r>
              <a:rPr lang="en-US" altLang="en-US" sz="3000" b="1" dirty="0">
                <a:latin typeface="Montserrat" pitchFamily="2" charset="0"/>
              </a:rPr>
              <a:t>for</a:t>
            </a:r>
            <a:endParaRPr lang="ru-RU" altLang="en-US" sz="30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77053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8363" y="1604963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1038225" y="608013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190625" y="760413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343025" y="912813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6389" y="3133182"/>
            <a:ext cx="8270180" cy="852155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altLang="en-US" sz="1600" b="1" dirty="0">
                <a:latin typeface="Montserrat" pitchFamily="2" charset="0"/>
              </a:rPr>
              <a:t>Задача:</a:t>
            </a:r>
            <a:r>
              <a:rPr lang="en-US" altLang="en-US" sz="1600" b="1" dirty="0">
                <a:latin typeface="Montserrat" pitchFamily="2" charset="0"/>
              </a:rPr>
              <a:t> </a:t>
            </a:r>
            <a:r>
              <a:rPr lang="ru-RU" altLang="en-US" sz="1600" dirty="0">
                <a:latin typeface="Montserrat" pitchFamily="2" charset="0"/>
              </a:rPr>
              <a:t>выведите таблицу от 0 до 99 следующим способом: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1BC3D74-DA90-284F-AAFB-777131ED9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3645934"/>
            <a:ext cx="32512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60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Что такое шаг цикла?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90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Поиск суммы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056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8363" y="1604963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1038225" y="608013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190625" y="760413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343025" y="912813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6681" y="4055209"/>
            <a:ext cx="8270180" cy="1409331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altLang="en-US" sz="1600" dirty="0">
                <a:latin typeface="Montserrat" pitchFamily="2" charset="0"/>
              </a:rPr>
              <a:t>Пользователь вводит в консоль число</a:t>
            </a:r>
            <a:r>
              <a:rPr lang="en-US" altLang="en-US" sz="1600" dirty="0">
                <a:latin typeface="Montserrat" pitchFamily="2" charset="0"/>
              </a:rPr>
              <a:t>;</a:t>
            </a:r>
            <a:r>
              <a:rPr lang="ru-RU" altLang="en-US" sz="1600" dirty="0">
                <a:latin typeface="Montserrat" pitchFamily="2" charset="0"/>
              </a:rPr>
              <a:t> </a:t>
            </a:r>
            <a:endParaRPr lang="en-US" altLang="en-US" sz="1600" dirty="0">
              <a:latin typeface="Montserrat" pitchFamily="2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altLang="en-US" sz="1600" b="1" dirty="0">
                <a:latin typeface="Montserrat" pitchFamily="2" charset="0"/>
              </a:rPr>
              <a:t>Задача:</a:t>
            </a:r>
            <a:r>
              <a:rPr lang="en-US" altLang="en-US" sz="1600" b="1" dirty="0">
                <a:latin typeface="Montserrat" pitchFamily="2" charset="0"/>
              </a:rPr>
              <a:t> </a:t>
            </a:r>
            <a:r>
              <a:rPr lang="ru-RU" altLang="en-US" sz="1600" dirty="0">
                <a:latin typeface="Montserrat" pitchFamily="2" charset="0"/>
              </a:rPr>
              <a:t>посчитайте сумму от нуля до этого числа (включительно) </a:t>
            </a:r>
            <a:r>
              <a:rPr lang="en-US" altLang="en-US" sz="1600" dirty="0">
                <a:latin typeface="Montserrat" pitchFamily="2" charset="0"/>
              </a:rPr>
              <a:t>;</a:t>
            </a:r>
            <a:endParaRPr lang="ru-RU" altLang="en-US" sz="16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026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8E3D0820-856B-8541-8127-C5E49826B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207315"/>
            <a:ext cx="2929639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Поиск суммы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523E785E-9E4F-2D4B-886F-2E568D821385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603108E-007B-444C-AF18-572733E49404}"/>
              </a:ext>
            </a:extLst>
          </p:cNvPr>
          <p:cNvSpPr/>
          <p:nvPr/>
        </p:nvSpPr>
        <p:spPr>
          <a:xfrm>
            <a:off x="-30377" y="-452438"/>
            <a:ext cx="417033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58EAAFC-D982-1048-905A-BABDBB9EAF46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D627F4-C09F-BF46-AC44-37A69A37B3FF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4DEBD04-85B1-D742-B000-DC82AF7A68CA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43015" name="TextBox 1">
            <a:extLst>
              <a:ext uri="{FF2B5EF4-FFF2-40B4-BE49-F238E27FC236}">
                <a16:creationId xmlns:a16="http://schemas.microsoft.com/office/drawing/2014/main" id="{0A5A8D94-3B26-A841-AF5C-7F4EE2661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1866900"/>
            <a:ext cx="2797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3017" name="TextBox 14">
            <a:extLst>
              <a:ext uri="{FF2B5EF4-FFF2-40B4-BE49-F238E27FC236}">
                <a16:creationId xmlns:a16="http://schemas.microsoft.com/office/drawing/2014/main" id="{20769058-B1E0-BB47-8404-50B48B396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840" y="1696748"/>
            <a:ext cx="2797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Montserrat SemiBold" pitchFamily="2" charset="0"/>
              </a:rPr>
              <a:t>Пример:</a:t>
            </a:r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07BA199C-A12F-9741-9FDC-AFB5BE81EA26}"/>
              </a:ext>
            </a:extLst>
          </p:cNvPr>
          <p:cNvSpPr/>
          <p:nvPr/>
        </p:nvSpPr>
        <p:spPr>
          <a:xfrm rot="10999120">
            <a:off x="1168165" y="1453861"/>
            <a:ext cx="2228850" cy="8921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AFD32D1-36CC-7B41-B7B1-6842BD4BA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78" y="2518941"/>
            <a:ext cx="5899430" cy="333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267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4427</TotalTime>
  <Words>357</Words>
  <Application>Microsoft Macintosh PowerPoint</Application>
  <PresentationFormat>Экран (4:3)</PresentationFormat>
  <Paragraphs>112</Paragraphs>
  <Slides>50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8" baseType="lpstr">
      <vt:lpstr>Arial</vt:lpstr>
      <vt:lpstr>Calibri</vt:lpstr>
      <vt:lpstr>Calibri Light</vt:lpstr>
      <vt:lpstr>Montserrat</vt:lpstr>
      <vt:lpstr>Montserrat Medium</vt:lpstr>
      <vt:lpstr>Montserrat SemiBold</vt:lpstr>
      <vt:lpstr>Wingdings</vt:lpstr>
      <vt:lpstr>Тема Office</vt:lpstr>
      <vt:lpstr>Урок 3</vt:lpstr>
      <vt:lpstr>Разбор ДЗ</vt:lpstr>
      <vt:lpstr>Повтороение</vt:lpstr>
      <vt:lpstr>Какие виды циклов вы знаете?</vt:lpstr>
      <vt:lpstr>Синтаксис цикла for</vt:lpstr>
      <vt:lpstr>Что такое шаг цикла?</vt:lpstr>
      <vt:lpstr>Поиск суммы</vt:lpstr>
      <vt:lpstr>Задача</vt:lpstr>
      <vt:lpstr>Поиск суммы</vt:lpstr>
      <vt:lpstr>Поиск произведения</vt:lpstr>
      <vt:lpstr>Поиск суммы</vt:lpstr>
      <vt:lpstr>Поиск максимума и минимума</vt:lpstr>
      <vt:lpstr>Максимум и минимум</vt:lpstr>
      <vt:lpstr>Чем мы будем инициализировать max?</vt:lpstr>
      <vt:lpstr>Чем мы будем инициализировать min?</vt:lpstr>
      <vt:lpstr>Максимум и минимум</vt:lpstr>
      <vt:lpstr>Максимум и минимум</vt:lpstr>
      <vt:lpstr>Максимум и минимум</vt:lpstr>
      <vt:lpstr>Задача</vt:lpstr>
      <vt:lpstr>Вложенные циклы</vt:lpstr>
      <vt:lpstr>Задача</vt:lpstr>
      <vt:lpstr>Что такое вложенность?</vt:lpstr>
      <vt:lpstr> Вложенные циклы</vt:lpstr>
      <vt:lpstr>Где в жизни используется вложенность?</vt:lpstr>
      <vt:lpstr> Вложенные циклы</vt:lpstr>
      <vt:lpstr> Вложенные циклы</vt:lpstr>
      <vt:lpstr> Вложенные циклы</vt:lpstr>
      <vt:lpstr> Вложенные циклы</vt:lpstr>
      <vt:lpstr> Вложенные циклы</vt:lpstr>
      <vt:lpstr> Вложенные циклы</vt:lpstr>
      <vt:lpstr> Вложенные циклы</vt:lpstr>
      <vt:lpstr> Вложенные циклы</vt:lpstr>
      <vt:lpstr> Вложенные циклы</vt:lpstr>
      <vt:lpstr> Вложенные циклы</vt:lpstr>
      <vt:lpstr> Вложенные циклы</vt:lpstr>
      <vt:lpstr> Вложенные циклы</vt:lpstr>
      <vt:lpstr> Вложенные циклы</vt:lpstr>
      <vt:lpstr> Вложенные циклы</vt:lpstr>
      <vt:lpstr> Вложенные циклы</vt:lpstr>
      <vt:lpstr> Вложенные циклы</vt:lpstr>
      <vt:lpstr> Вложенные циклы</vt:lpstr>
      <vt:lpstr> Вложенные циклы</vt:lpstr>
      <vt:lpstr> Вложенные циклы</vt:lpstr>
      <vt:lpstr> Вложенные циклы</vt:lpstr>
      <vt:lpstr> Вложенные циклы</vt:lpstr>
      <vt:lpstr> Вложенные циклы</vt:lpstr>
      <vt:lpstr> Вложенные циклы</vt:lpstr>
      <vt:lpstr> Вложенные циклы</vt:lpstr>
      <vt:lpstr>Задача</vt:lpstr>
      <vt:lpstr>Задача</vt:lpstr>
    </vt:vector>
  </TitlesOfParts>
  <Company>MGTU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C++</dc:title>
  <dc:creator>Ivanova</dc:creator>
  <cp:lastModifiedBy>артеи гудзенко</cp:lastModifiedBy>
  <cp:revision>229</cp:revision>
  <dcterms:created xsi:type="dcterms:W3CDTF">2005-12-18T05:43:07Z</dcterms:created>
  <dcterms:modified xsi:type="dcterms:W3CDTF">2022-11-25T14:05:39Z</dcterms:modified>
</cp:coreProperties>
</file>