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Aplicativo </a:t>
            </a:r>
            <a:r>
              <a:rPr lang="pt-BR" dirty="0" err="1" smtClean="0"/>
              <a:t>indpress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399208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Danyllo</a:t>
            </a:r>
            <a:r>
              <a:rPr lang="pt-BR" dirty="0" smtClean="0"/>
              <a:t> silva</a:t>
            </a:r>
          </a:p>
          <a:p>
            <a:r>
              <a:rPr lang="pt-BR" dirty="0" smtClean="0"/>
              <a:t>Luan </a:t>
            </a:r>
            <a:r>
              <a:rPr lang="pt-BR" dirty="0" err="1" smtClean="0"/>
              <a:t>carlos</a:t>
            </a:r>
            <a:endParaRPr lang="pt-BR" dirty="0" smtClean="0"/>
          </a:p>
          <a:p>
            <a:r>
              <a:rPr lang="pt-BR" dirty="0" smtClean="0"/>
              <a:t>Tópicos em sistemas de informação i</a:t>
            </a:r>
          </a:p>
          <a:p>
            <a:r>
              <a:rPr lang="pt-BR" dirty="0" err="1" smtClean="0"/>
              <a:t>Profº</a:t>
            </a:r>
            <a:r>
              <a:rPr lang="pt-BR" dirty="0" smtClean="0"/>
              <a:t> </a:t>
            </a:r>
            <a:r>
              <a:rPr lang="pt-BR" dirty="0" err="1" smtClean="0"/>
              <a:t>msc</a:t>
            </a:r>
            <a:r>
              <a:rPr lang="pt-BR" dirty="0" smtClean="0"/>
              <a:t>. Mauro </a:t>
            </a:r>
            <a:r>
              <a:rPr lang="pt-BR" dirty="0" err="1" smtClean="0"/>
              <a:t>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49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do </a:t>
            </a:r>
            <a:r>
              <a:rPr lang="pt-BR" dirty="0" err="1" smtClean="0"/>
              <a:t>app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dirty="0" smtClean="0"/>
              <a:t>-qual é o domínio do </a:t>
            </a:r>
            <a:r>
              <a:rPr lang="pt-BR" sz="2400" dirty="0" err="1" smtClean="0"/>
              <a:t>app</a:t>
            </a:r>
            <a:r>
              <a:rPr lang="pt-BR" sz="2400" dirty="0" smtClean="0"/>
              <a:t>?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cadastro de pacientes</a:t>
            </a:r>
          </a:p>
          <a:p>
            <a:r>
              <a:rPr lang="pt-BR" dirty="0" smtClean="0"/>
              <a:t>Listar pacientes cadastrados</a:t>
            </a:r>
          </a:p>
          <a:p>
            <a:r>
              <a:rPr lang="pt-BR" dirty="0" smtClean="0"/>
              <a:t>Listar pacientes a partir de uma API REST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89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HOME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"/>
          <a:stretch/>
        </p:blipFill>
        <p:spPr>
          <a:xfrm>
            <a:off x="3532057" y="1658983"/>
            <a:ext cx="2463794" cy="5081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"/>
          <a:stretch/>
        </p:blipFill>
        <p:spPr>
          <a:xfrm>
            <a:off x="6105437" y="1658984"/>
            <a:ext cx="2594423" cy="5081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8809446" y="1658983"/>
            <a:ext cx="2581364" cy="50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CADASTRO DE PACIENTE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"/>
          <a:stretch/>
        </p:blipFill>
        <p:spPr>
          <a:xfrm>
            <a:off x="5256355" y="1985554"/>
            <a:ext cx="2751176" cy="47548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"/>
          <a:stretch/>
        </p:blipFill>
        <p:spPr>
          <a:xfrm>
            <a:off x="8156308" y="1985553"/>
            <a:ext cx="2698926" cy="47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de LISTAGEM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"/>
          <a:stretch/>
        </p:blipFill>
        <p:spPr>
          <a:xfrm>
            <a:off x="5974810" y="1648712"/>
            <a:ext cx="2516046" cy="50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ME THE CODE!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Paciente.dart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1737360"/>
            <a:ext cx="893499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8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ME THE CODE!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0784" y="1881821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Criação BD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e operações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6140" t="3984" b="8146"/>
          <a:stretch/>
        </p:blipFill>
        <p:spPr>
          <a:xfrm>
            <a:off x="2847704" y="1698172"/>
            <a:ext cx="9216706" cy="50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 ME THE CODE!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do BD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962" t="4256" b="8617"/>
          <a:stretch/>
        </p:blipFill>
        <p:spPr>
          <a:xfrm>
            <a:off x="3030583" y="1632854"/>
            <a:ext cx="9048477" cy="50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0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24948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8000" dirty="0" smtClean="0"/>
              <a:t>Show </a:t>
            </a:r>
            <a:r>
              <a:rPr lang="pt-BR" sz="8000" dirty="0" err="1" smtClean="0"/>
              <a:t>the</a:t>
            </a:r>
            <a:r>
              <a:rPr lang="pt-BR" sz="8000" dirty="0" smtClean="0"/>
              <a:t> </a:t>
            </a:r>
            <a:r>
              <a:rPr lang="pt-BR" sz="8000" dirty="0" err="1" smtClean="0"/>
              <a:t>app</a:t>
            </a:r>
            <a:r>
              <a:rPr lang="pt-BR" sz="8000" dirty="0" smtClean="0"/>
              <a:t>!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2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145</TotalTime>
  <Words>80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Aplicativo indpress</vt:lpstr>
      <vt:lpstr>Cenário do app -qual é o domínio do app?</vt:lpstr>
      <vt:lpstr>Como funciona?</vt:lpstr>
      <vt:lpstr>Como funciona?</vt:lpstr>
      <vt:lpstr>Como funciona?</vt:lpstr>
      <vt:lpstr>SHOW ME THE CODE!</vt:lpstr>
      <vt:lpstr>SHOW ME THE CODE!</vt:lpstr>
      <vt:lpstr>SHOW ME THE CODE!</vt:lpstr>
      <vt:lpstr>Show the app!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indpress</dc:title>
  <dc:creator>Luan Carlos</dc:creator>
  <cp:lastModifiedBy>Luan Carlos</cp:lastModifiedBy>
  <cp:revision>7</cp:revision>
  <dcterms:created xsi:type="dcterms:W3CDTF">2019-08-29T01:14:13Z</dcterms:created>
  <dcterms:modified xsi:type="dcterms:W3CDTF">2019-08-29T03:39:30Z</dcterms:modified>
</cp:coreProperties>
</file>