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084"/>
  </p:normalViewPr>
  <p:slideViewPr>
    <p:cSldViewPr snapToGrid="0">
      <p:cViewPr>
        <p:scale>
          <a:sx n="99" d="100"/>
          <a:sy n="99" d="100"/>
        </p:scale>
        <p:origin x="5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3BA4-CBFD-5D46-BB3E-F24E5C95E4C5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B7AC-F737-A543-A2CA-5806B901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B7AC-F737-A543-A2CA-5806B9013A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27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00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1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4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7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5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9B60-DE65-D944-AB16-1DC151F0F21A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F4DFCA-F117-8F49-98B6-BBAE092BF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nylo-piatyhorets-1bb16b29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anyloPiatyhoret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4A2FA814-9480-1ADD-BA04-884F58DAA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8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1B553-69DF-83AF-A8B5-7188CF291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113" y="1056831"/>
            <a:ext cx="7077205" cy="2372168"/>
          </a:xfrm>
        </p:spPr>
        <p:txBody>
          <a:bodyPr>
            <a:normAutofit/>
          </a:bodyPr>
          <a:lstStyle/>
          <a:p>
            <a:r>
              <a:rPr lang="en-US" sz="6000" dirty="0"/>
              <a:t>Task Scheduler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0FC77-B4C4-B6BE-91AA-11DAED479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0" y="3645163"/>
            <a:ext cx="4414790" cy="15608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Developed and Maintained by</a:t>
            </a:r>
          </a:p>
          <a:p>
            <a:pPr>
              <a:lnSpc>
                <a:spcPct val="90000"/>
              </a:lnSpc>
            </a:pPr>
            <a:r>
              <a:rPr lang="en-US" dirty="0"/>
              <a:t>Danylo Piatyhorets</a:t>
            </a:r>
          </a:p>
          <a:p>
            <a:pPr>
              <a:lnSpc>
                <a:spcPct val="90000"/>
              </a:lnSpc>
            </a:pPr>
            <a:r>
              <a:rPr lang="en-US" dirty="0">
                <a:hlinkClick r:id="rId3"/>
              </a:rPr>
              <a:t>LinkedIn profile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hlinkClick r:id="rId4"/>
              </a:rPr>
              <a:t>GitHub profile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007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ECEFFE21-92D5-5C87-7E47-E10A87F2D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122" y="1148905"/>
            <a:ext cx="8280000" cy="456018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F0673C-74F0-5341-3626-DD62DF55A424}"/>
              </a:ext>
            </a:extLst>
          </p:cNvPr>
          <p:cNvSpPr txBox="1"/>
          <p:nvPr/>
        </p:nvSpPr>
        <p:spPr>
          <a:xfrm>
            <a:off x="321878" y="1273524"/>
            <a:ext cx="30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Sometimes we fail to complete all our tasks in time…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BEF82-324E-7DC3-A504-4A57B509231F}"/>
              </a:ext>
            </a:extLst>
          </p:cNvPr>
          <p:cNvSpPr txBox="1"/>
          <p:nvPr/>
        </p:nvSpPr>
        <p:spPr>
          <a:xfrm>
            <a:off x="321878" y="2973536"/>
            <a:ext cx="303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That’s where you can see your missed ones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BF30E5-0D7A-A070-D323-BAF660928450}"/>
              </a:ext>
            </a:extLst>
          </p:cNvPr>
          <p:cNvSpPr/>
          <p:nvPr/>
        </p:nvSpPr>
        <p:spPr>
          <a:xfrm>
            <a:off x="5547062" y="2450664"/>
            <a:ext cx="3035300" cy="635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134C9-7FFD-B058-682A-8382491D32A6}"/>
              </a:ext>
            </a:extLst>
          </p:cNvPr>
          <p:cNvCxnSpPr>
            <a:cxnSpLocks/>
          </p:cNvCxnSpPr>
          <p:nvPr/>
        </p:nvCxnSpPr>
        <p:spPr>
          <a:xfrm>
            <a:off x="6989686" y="3185205"/>
            <a:ext cx="0" cy="67845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8172E7-73D1-A222-35CE-FE76582C6454}"/>
              </a:ext>
            </a:extLst>
          </p:cNvPr>
          <p:cNvSpPr txBox="1"/>
          <p:nvPr/>
        </p:nvSpPr>
        <p:spPr>
          <a:xfrm>
            <a:off x="5289483" y="3863662"/>
            <a:ext cx="40219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But if Mr. Wilson doesn’t mind meeting up today, we shall edit the task and set the deadline for today</a:t>
            </a:r>
          </a:p>
        </p:txBody>
      </p:sp>
    </p:spTree>
    <p:extLst>
      <p:ext uri="{BB962C8B-B14F-4D97-AF65-F5344CB8AC3E}">
        <p14:creationId xmlns:p14="http://schemas.microsoft.com/office/powerpoint/2010/main" val="108472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7ACA79-90F3-C0C0-A4AD-F163D770E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884" y="1109425"/>
            <a:ext cx="8280000" cy="463914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C6E423-EC1C-B48D-70D7-743B2A13FC1E}"/>
              </a:ext>
            </a:extLst>
          </p:cNvPr>
          <p:cNvSpPr txBox="1"/>
          <p:nvPr/>
        </p:nvSpPr>
        <p:spPr>
          <a:xfrm>
            <a:off x="228432" y="1466708"/>
            <a:ext cx="30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click on the task from the previous page and set a new deadline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DEF17-8B20-D9CB-1EDB-CB157302FBB2}"/>
              </a:ext>
            </a:extLst>
          </p:cNvPr>
          <p:cNvSpPr txBox="1"/>
          <p:nvPr/>
        </p:nvSpPr>
        <p:spPr>
          <a:xfrm>
            <a:off x="228432" y="3847153"/>
            <a:ext cx="3035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changing the deadline and clicking “Update the task” we will be able to see this task in the “My Day” page among other usual ones</a:t>
            </a:r>
          </a:p>
        </p:txBody>
      </p:sp>
    </p:spTree>
    <p:extLst>
      <p:ext uri="{BB962C8B-B14F-4D97-AF65-F5344CB8AC3E}">
        <p14:creationId xmlns:p14="http://schemas.microsoft.com/office/powerpoint/2010/main" val="373110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12B-3B9E-F4D4-01E8-34D6221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1768-C5F8-2130-33FC-05931C5E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That has been pretty much it for now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However, I have plans to introduce additional interesting features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GB" dirty="0">
                <a:solidFill>
                  <a:schemeClr val="tx1"/>
                </a:solidFill>
              </a:rPr>
              <a:t>enhance the project's substance and overall appeal</a:t>
            </a:r>
            <a:r>
              <a:rPr lang="en-US" dirty="0">
                <a:solidFill>
                  <a:schemeClr val="tx1"/>
                </a:solidFill>
              </a:rPr>
              <a:t>l (for more details refer to the `</a:t>
            </a:r>
            <a:r>
              <a:rPr lang="en-US" dirty="0" err="1">
                <a:solidFill>
                  <a:schemeClr val="tx1"/>
                </a:solidFill>
              </a:rPr>
              <a:t>README.md</a:t>
            </a:r>
            <a:r>
              <a:rPr lang="en-US" dirty="0">
                <a:solidFill>
                  <a:schemeClr val="tx1"/>
                </a:solidFill>
              </a:rPr>
              <a:t>` file, chapter “Further improvements”)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Thank you for checking out my project!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EC24-D360-3D18-A8F5-9BB5247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554E-9797-9BC8-BC5A-FD561F1E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This website is crafted with user-friendliness in mind, aiming to simplify and optimize your task management. It provides a seamless experience, allowing you to effortlessly create, store, edit, complete, and delete tasks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Let’s have a look how TaskScheduler works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Detailed instructions how to install this application and run it on your machine can be found in `</a:t>
            </a:r>
            <a:r>
              <a:rPr lang="en-US" dirty="0" err="1">
                <a:solidFill>
                  <a:schemeClr val="tx1"/>
                </a:solidFill>
              </a:rPr>
              <a:t>README.md</a:t>
            </a:r>
            <a:r>
              <a:rPr lang="en-US" dirty="0">
                <a:solidFill>
                  <a:schemeClr val="tx1"/>
                </a:solidFill>
              </a:rPr>
              <a:t>` file, chapter “</a:t>
            </a:r>
            <a:r>
              <a:rPr lang="en-GB" dirty="0">
                <a:solidFill>
                  <a:schemeClr val="tx1"/>
                </a:solidFill>
              </a:rPr>
              <a:t>How to Use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3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A71BB58-A1A9-B9F1-376E-C56160F80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373" y="1107595"/>
            <a:ext cx="8280000" cy="46428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C4184-F994-37A3-56FD-FDFD3DF8FC40}"/>
              </a:ext>
            </a:extLst>
          </p:cNvPr>
          <p:cNvSpPr txBox="1"/>
          <p:nvPr/>
        </p:nvSpPr>
        <p:spPr>
          <a:xfrm>
            <a:off x="141185" y="1659866"/>
            <a:ext cx="291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Now we are at the initial stage. There are different pages that enable you to keep your tasks organised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366D7-5070-EE4F-626C-11FA3A4D3858}"/>
              </a:ext>
            </a:extLst>
          </p:cNvPr>
          <p:cNvSpPr txBox="1"/>
          <p:nvPr/>
        </p:nvSpPr>
        <p:spPr>
          <a:xfrm>
            <a:off x="141185" y="3982412"/>
            <a:ext cx="291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add our first task by clicking “Add”</a:t>
            </a:r>
          </a:p>
        </p:txBody>
      </p:sp>
    </p:spTree>
    <p:extLst>
      <p:ext uri="{BB962C8B-B14F-4D97-AF65-F5344CB8AC3E}">
        <p14:creationId xmlns:p14="http://schemas.microsoft.com/office/powerpoint/2010/main" val="326049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ask&#10;&#10;Description automatically generated">
            <a:extLst>
              <a:ext uri="{FF2B5EF4-FFF2-40B4-BE49-F238E27FC236}">
                <a16:creationId xmlns:a16="http://schemas.microsoft.com/office/drawing/2014/main" id="{D681C286-AF95-1564-7A7F-8367AC997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451" y="1234340"/>
            <a:ext cx="8280000" cy="43893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D2CA3-131F-9D5B-757E-34A477461382}"/>
              </a:ext>
            </a:extLst>
          </p:cNvPr>
          <p:cNvSpPr txBox="1"/>
          <p:nvPr/>
        </p:nvSpPr>
        <p:spPr>
          <a:xfrm>
            <a:off x="344385" y="1234340"/>
            <a:ext cx="29189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page allows us not only to give a name to tasks but also to add:</a:t>
            </a:r>
            <a:endParaRPr lang="en-US" dirty="0"/>
          </a:p>
          <a:p>
            <a:r>
              <a:rPr lang="en-US" dirty="0"/>
              <a:t>- Deadline</a:t>
            </a:r>
          </a:p>
          <a:p>
            <a:r>
              <a:rPr lang="en-US" dirty="0"/>
              <a:t>- Priority</a:t>
            </a:r>
          </a:p>
          <a:p>
            <a:r>
              <a:rPr lang="en-US" dirty="0"/>
              <a:t>- Note (not required)</a:t>
            </a:r>
          </a:p>
          <a:p>
            <a:r>
              <a:rPr lang="en-US" dirty="0"/>
              <a:t>- State (hidden parameter, active by default, but you can mark it as “done” later)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1486F-8EBA-352F-E6BD-468BFC77C5B7}"/>
              </a:ext>
            </a:extLst>
          </p:cNvPr>
          <p:cNvSpPr txBox="1"/>
          <p:nvPr/>
        </p:nvSpPr>
        <p:spPr>
          <a:xfrm>
            <a:off x="344385" y="4414212"/>
            <a:ext cx="291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 the button!</a:t>
            </a:r>
          </a:p>
        </p:txBody>
      </p:sp>
    </p:spTree>
    <p:extLst>
      <p:ext uri="{BB962C8B-B14F-4D97-AF65-F5344CB8AC3E}">
        <p14:creationId xmlns:p14="http://schemas.microsoft.com/office/powerpoint/2010/main" val="395164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818006B-95C7-1EA9-5830-5EAF02CD0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7376" y="1160462"/>
            <a:ext cx="8280000" cy="45370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9AE11-E434-4E9A-25F9-28840335338D}"/>
              </a:ext>
            </a:extLst>
          </p:cNvPr>
          <p:cNvSpPr txBox="1"/>
          <p:nvPr/>
        </p:nvSpPr>
        <p:spPr>
          <a:xfrm>
            <a:off x="141184" y="1378912"/>
            <a:ext cx="3109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we’ve added our previous task “Prepare a dinner” and a few more the same way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D9B8EC-3068-413B-D587-458AFA7D91AA}"/>
              </a:ext>
            </a:extLst>
          </p:cNvPr>
          <p:cNvSpPr/>
          <p:nvPr/>
        </p:nvSpPr>
        <p:spPr>
          <a:xfrm>
            <a:off x="5315169" y="1506768"/>
            <a:ext cx="3098800" cy="7239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B2107-CEE2-4EFC-E6B6-27001A7BE476}"/>
              </a:ext>
            </a:extLst>
          </p:cNvPr>
          <p:cNvCxnSpPr>
            <a:cxnSpLocks/>
          </p:cNvCxnSpPr>
          <p:nvPr/>
        </p:nvCxnSpPr>
        <p:spPr>
          <a:xfrm flipH="1">
            <a:off x="8489731" y="1868718"/>
            <a:ext cx="84345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BD2D0F-6A87-29A7-4040-AF1F2F401657}"/>
              </a:ext>
            </a:extLst>
          </p:cNvPr>
          <p:cNvSpPr txBox="1"/>
          <p:nvPr/>
        </p:nvSpPr>
        <p:spPr>
          <a:xfrm>
            <a:off x="9441605" y="1407053"/>
            <a:ext cx="2291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task we were creating on the previous 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7AED4-5FB1-F070-E56C-7A82D216C9F4}"/>
              </a:ext>
            </a:extLst>
          </p:cNvPr>
          <p:cNvSpPr txBox="1"/>
          <p:nvPr/>
        </p:nvSpPr>
        <p:spPr>
          <a:xfrm>
            <a:off x="192423" y="3078431"/>
            <a:ext cx="31091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Tasks with today’s deadline are automatically placed in the “Today I should” section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F9643-ECB3-8D2D-6835-644787F9C64C}"/>
              </a:ext>
            </a:extLst>
          </p:cNvPr>
          <p:cNvSpPr txBox="1"/>
          <p:nvPr/>
        </p:nvSpPr>
        <p:spPr>
          <a:xfrm>
            <a:off x="204684" y="4649609"/>
            <a:ext cx="31091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Others are sorted by upcoming deadline and put into the “Later” section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B7B36A-9D09-69A4-1B7D-260F29579CC0}"/>
              </a:ext>
            </a:extLst>
          </p:cNvPr>
          <p:cNvSpPr/>
          <p:nvPr/>
        </p:nvSpPr>
        <p:spPr>
          <a:xfrm>
            <a:off x="5366408" y="4973638"/>
            <a:ext cx="3098800" cy="7239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4A0D5A-823B-6D6E-A013-EE2C90A420D1}"/>
              </a:ext>
            </a:extLst>
          </p:cNvPr>
          <p:cNvCxnSpPr>
            <a:cxnSpLocks/>
          </p:cNvCxnSpPr>
          <p:nvPr/>
        </p:nvCxnSpPr>
        <p:spPr>
          <a:xfrm flipH="1">
            <a:off x="8540970" y="5351232"/>
            <a:ext cx="84345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0D00CF-AF7C-7D5B-38E1-1BAC73C8A71C}"/>
              </a:ext>
            </a:extLst>
          </p:cNvPr>
          <p:cNvSpPr txBox="1"/>
          <p:nvPr/>
        </p:nvSpPr>
        <p:spPr>
          <a:xfrm>
            <a:off x="9492844" y="4278760"/>
            <a:ext cx="2291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edit your task simply click on it and you’ll get a page shown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654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420995-854B-5146-2571-D942B5AAE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823" y="1220118"/>
            <a:ext cx="8280000" cy="44177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64BD39-330F-5ADC-9928-FFF3F093E92B}"/>
              </a:ext>
            </a:extLst>
          </p:cNvPr>
          <p:cNvSpPr txBox="1"/>
          <p:nvPr/>
        </p:nvSpPr>
        <p:spPr>
          <a:xfrm>
            <a:off x="139131" y="1458581"/>
            <a:ext cx="3271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Now you can edit your task and then either update, or delete, or complete the task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BEEB4A-8667-2729-6549-8443D20EE051}"/>
              </a:ext>
            </a:extLst>
          </p:cNvPr>
          <p:cNvSpPr/>
          <p:nvPr/>
        </p:nvSpPr>
        <p:spPr>
          <a:xfrm>
            <a:off x="3410608" y="4821238"/>
            <a:ext cx="1491592" cy="41116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5BA9B6-F565-EDDA-E1D6-8646548708BA}"/>
              </a:ext>
            </a:extLst>
          </p:cNvPr>
          <p:cNvCxnSpPr>
            <a:cxnSpLocks/>
          </p:cNvCxnSpPr>
          <p:nvPr/>
        </p:nvCxnSpPr>
        <p:spPr>
          <a:xfrm>
            <a:off x="2623747" y="5021032"/>
            <a:ext cx="78686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164A21-85B8-8D34-4145-D533A4E18A97}"/>
              </a:ext>
            </a:extLst>
          </p:cNvPr>
          <p:cNvSpPr txBox="1"/>
          <p:nvPr/>
        </p:nvSpPr>
        <p:spPr>
          <a:xfrm>
            <a:off x="139131" y="3820703"/>
            <a:ext cx="3035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you press “Complete the task” it will be put to the “Done” section and deleted from all others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5FADD-F11C-E3C0-8D78-B6EA6D209129}"/>
              </a:ext>
            </a:extLst>
          </p:cNvPr>
          <p:cNvSpPr txBox="1"/>
          <p:nvPr/>
        </p:nvSpPr>
        <p:spPr>
          <a:xfrm>
            <a:off x="148346" y="5268550"/>
            <a:ext cx="3171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more info see next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7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FB6ECC57-E203-D360-535A-3A5D123B4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311" y="1153630"/>
            <a:ext cx="8280000" cy="45507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6B795E-E88F-AEA0-8FF9-4CB19F00D5DC}"/>
              </a:ext>
            </a:extLst>
          </p:cNvPr>
          <p:cNvSpPr txBox="1"/>
          <p:nvPr/>
        </p:nvSpPr>
        <p:spPr>
          <a:xfrm>
            <a:off x="134684" y="1164260"/>
            <a:ext cx="3334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Sometimes we’ve got so many tasks that we would rather like to concentrate on important ones only for today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6AC41-DF27-14F4-29E1-5C59E2F9DE84}"/>
              </a:ext>
            </a:extLst>
          </p:cNvPr>
          <p:cNvSpPr txBox="1"/>
          <p:nvPr/>
        </p:nvSpPr>
        <p:spPr>
          <a:xfrm>
            <a:off x="134684" y="2741818"/>
            <a:ext cx="30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That's where the "My Day" section becomes incredibly useful!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34E1B-B7ED-8AA7-A953-88AE26779408}"/>
              </a:ext>
            </a:extLst>
          </p:cNvPr>
          <p:cNvSpPr txBox="1"/>
          <p:nvPr/>
        </p:nvSpPr>
        <p:spPr>
          <a:xfrm>
            <a:off x="134684" y="4042377"/>
            <a:ext cx="3035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All the tasks here have today’s deadline and sorted accordingly to their priorities (that were set during tasks’ creation)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6DC4DD-9956-B49B-FC91-99466D06C837}"/>
              </a:ext>
            </a:extLst>
          </p:cNvPr>
          <p:cNvSpPr/>
          <p:nvPr/>
        </p:nvSpPr>
        <p:spPr>
          <a:xfrm>
            <a:off x="5493408" y="4165600"/>
            <a:ext cx="3002892" cy="762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354A51-D96D-6669-931E-A48C459BDC92}"/>
              </a:ext>
            </a:extLst>
          </p:cNvPr>
          <p:cNvCxnSpPr>
            <a:cxnSpLocks/>
          </p:cNvCxnSpPr>
          <p:nvPr/>
        </p:nvCxnSpPr>
        <p:spPr>
          <a:xfrm flipH="1">
            <a:off x="8587327" y="4597400"/>
            <a:ext cx="75987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C5D484-55E8-8D0D-F6ED-908DDBAA1683}"/>
              </a:ext>
            </a:extLst>
          </p:cNvPr>
          <p:cNvSpPr txBox="1"/>
          <p:nvPr/>
        </p:nvSpPr>
        <p:spPr>
          <a:xfrm>
            <a:off x="8727027" y="3623270"/>
            <a:ext cx="2639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the next slide let’s imagine you’ve done this task…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CF0ED4-4FD8-D7F7-5E23-46287B49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198" y="1118834"/>
            <a:ext cx="8280000" cy="4620332"/>
          </a:xfr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210B72-0362-9CEA-E45A-D7A69765A7BC}"/>
              </a:ext>
            </a:extLst>
          </p:cNvPr>
          <p:cNvSpPr/>
          <p:nvPr/>
        </p:nvSpPr>
        <p:spPr>
          <a:xfrm>
            <a:off x="3423308" y="4719638"/>
            <a:ext cx="1491592" cy="41116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D9CEC-A288-FB00-0116-01F53475ED1C}"/>
              </a:ext>
            </a:extLst>
          </p:cNvPr>
          <p:cNvCxnSpPr>
            <a:cxnSpLocks/>
          </p:cNvCxnSpPr>
          <p:nvPr/>
        </p:nvCxnSpPr>
        <p:spPr>
          <a:xfrm>
            <a:off x="2636447" y="4919432"/>
            <a:ext cx="78686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0EAC00-C83D-FF3D-C8E7-5D719C3B236A}"/>
              </a:ext>
            </a:extLst>
          </p:cNvPr>
          <p:cNvSpPr txBox="1"/>
          <p:nvPr/>
        </p:nvSpPr>
        <p:spPr>
          <a:xfrm>
            <a:off x="278898" y="1502303"/>
            <a:ext cx="3035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 you would like it to be removed from active tasks and placed to the “Done” section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663FB-D278-25B3-A3AB-690FF81054EE}"/>
              </a:ext>
            </a:extLst>
          </p:cNvPr>
          <p:cNvSpPr txBox="1"/>
          <p:nvPr/>
        </p:nvSpPr>
        <p:spPr>
          <a:xfrm>
            <a:off x="799347" y="4596266"/>
            <a:ext cx="1994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Just press this button!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5FA82A-ED56-CD99-9F4C-7AA2A1CAD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538" y="1133329"/>
            <a:ext cx="8280000" cy="45913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37464-0444-B834-169E-7C97583D076D}"/>
              </a:ext>
            </a:extLst>
          </p:cNvPr>
          <p:cNvSpPr txBox="1"/>
          <p:nvPr/>
        </p:nvSpPr>
        <p:spPr>
          <a:xfrm>
            <a:off x="244238" y="2200803"/>
            <a:ext cx="30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this task will appear here, among all other done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0A5953-F6CA-45C4-A7FA-7B27B3D1D1F9}"/>
              </a:ext>
            </a:extLst>
          </p:cNvPr>
          <p:cNvSpPr/>
          <p:nvPr/>
        </p:nvSpPr>
        <p:spPr>
          <a:xfrm>
            <a:off x="5276606" y="2424906"/>
            <a:ext cx="3035300" cy="635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27043D-8A3D-AB6A-0282-0AB9774A8B79}"/>
              </a:ext>
            </a:extLst>
          </p:cNvPr>
          <p:cNvCxnSpPr>
            <a:cxnSpLocks/>
          </p:cNvCxnSpPr>
          <p:nvPr/>
        </p:nvCxnSpPr>
        <p:spPr>
          <a:xfrm>
            <a:off x="3177540" y="2745668"/>
            <a:ext cx="2099066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40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{C4DC12C9-AD3E-6848-A690-AB00F93C63FC}tf10001060_mac</Template>
  <TotalTime>62</TotalTime>
  <Words>533</Words>
  <Application>Microsoft Macintosh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Task Scheduler</vt:lpstr>
      <vt:lpstr>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UG-Piatyhorets, Danylo</dc:creator>
  <cp:lastModifiedBy>UG-Piatyhorets, Danylo</cp:lastModifiedBy>
  <cp:revision>5</cp:revision>
  <dcterms:created xsi:type="dcterms:W3CDTF">2023-11-20T16:53:51Z</dcterms:created>
  <dcterms:modified xsi:type="dcterms:W3CDTF">2023-11-20T21:47:35Z</dcterms:modified>
</cp:coreProperties>
</file>