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3BDEE-DD2A-5206-8D9F-D73475FC3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BAB249-DFA9-E670-9FB7-37E4A0D21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B98D3-073D-2862-5111-EE6F2A5E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9D020-045C-4CA7-637C-FC49911D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E4EA8-2849-8A90-69CA-CE548A72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5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82840-1944-F125-4983-0B74BCE1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64B2F8-4120-5DA3-318C-BE2EE86B4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EED3C3-88FF-50A3-0A9B-5D8DBF4B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583BA-E899-B796-3891-0E29B2F3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29A0F-8447-68C2-4B6A-D43BD4EC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27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166C4D-3B76-C1D0-D192-D399555F7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455836-FBDD-4499-D2D9-78C32DFA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E36CB-A3E5-5DE8-AAF3-9318B508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D8A35D-25B4-9F2A-633A-F57A72C0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13AC94-3774-5B3D-7DAE-17B00E31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02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EC001-3AE0-E6D1-9398-6393DE11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8CD92-E350-CB3C-C96C-40068FEE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CDF24-24D0-1901-CBAF-64EF9ED1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49E55-1703-1C3E-1229-B7B18AC5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938106-5216-3C12-4856-952A4253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6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7F5FC-BC3C-1FED-F0C0-2A47939F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75CACD-4819-5C72-125C-0D9A5E4A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E2311-3E2A-A635-FCA7-E4A0DDEE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FB0576-BD02-4EFB-DE09-2B00D887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B35C5-659C-17CF-C212-08260075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61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4F6B9-923F-BC03-1CA4-B83A1BB7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E0635F-0B7B-D0A5-84BA-7A9B0956F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4C90B6-2AB5-22CE-A2AF-858C8664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4A1725-1281-037D-F739-2753467B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FEC832-926A-289D-CF2D-02B25974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9123EF-44A8-9BF0-D921-A85C62C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8C532-21C9-6122-C353-9C63C98D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37319E-0B1F-7EB0-C8D1-6BAC27D6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8436B0-8E1F-7C8F-5D32-3262F80E6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65EFDE-415F-4B19-0106-FFFE84274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B31BAE-A159-0781-1E9F-1DC1FD67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B29683-30CA-6259-7488-9F46A31A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1B4EA8-158D-DDAE-C4BE-F2248664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651057-8A9E-C3DB-036F-6C0E3587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6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180E5-7B9B-2172-31DC-65A578E0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0B9297-57F7-0EB7-99B5-41F037DB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D8C026-2157-0125-DB1A-3B641B6B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FEBC83-599D-201D-261A-7DCBFED7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0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A8B004-976A-F580-0E44-1FDACF80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454EC8-5216-1D6C-9B4E-635EBB2C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74D68A-5DEE-3713-8E2E-8940A758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80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DB359-EF0D-2BC0-4111-346907E1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979AA-D718-826D-04F4-3108B501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1F6C32-5C56-F18A-FD91-BE1A6477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B008CB-3A45-6452-CEDF-829F6915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9FED6F-7A74-2CA1-8E55-17E0E1FB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255D5A-74DF-3BB2-97A0-0B1A1E7A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91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D533B-549A-5AF2-9E02-C61F817E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906ECB-1A57-9704-D677-115B0E28F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C61B10-CDC9-FB72-61DC-FF3760BBF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C8A339-76DB-C91A-4D2F-C4FDB787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CA24B6-BA24-F914-7E29-3FFD7958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D0C5A2-DEC6-F70C-778C-B3919F22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4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F09F5-2810-4F11-E77F-214E2EFA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1D7D3-F721-B2A1-B4A6-B6D65210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C0723-6647-DE8E-42B2-290ECE6E6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B695-6A38-4189-A377-DD3D98C5E75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8202F-909A-1C9E-ED75-F4CD4B256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74479-3DA3-7153-904F-371045633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265F-FD9C-4CEE-986B-805ABF89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64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9DE92A2-CD37-5882-49BB-1EB4D8B5CAD7}"/>
              </a:ext>
            </a:extLst>
          </p:cNvPr>
          <p:cNvSpPr/>
          <p:nvPr/>
        </p:nvSpPr>
        <p:spPr>
          <a:xfrm>
            <a:off x="98854" y="111211"/>
            <a:ext cx="11998411" cy="6635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B2AC9F-5269-44F7-4FFE-76C1F2907EE8}"/>
              </a:ext>
            </a:extLst>
          </p:cNvPr>
          <p:cNvCxnSpPr/>
          <p:nvPr/>
        </p:nvCxnSpPr>
        <p:spPr>
          <a:xfrm>
            <a:off x="3830595" y="111211"/>
            <a:ext cx="0" cy="6635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3479D20-19E8-0644-3AAB-01DB0174DCD0}"/>
              </a:ext>
            </a:extLst>
          </p:cNvPr>
          <p:cNvCxnSpPr/>
          <p:nvPr/>
        </p:nvCxnSpPr>
        <p:spPr>
          <a:xfrm>
            <a:off x="8023654" y="111211"/>
            <a:ext cx="0" cy="6635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E581301-8ACD-9160-0C8E-CB5AB75C9835}"/>
              </a:ext>
            </a:extLst>
          </p:cNvPr>
          <p:cNvCxnSpPr>
            <a:stCxn id="4" idx="1"/>
          </p:cNvCxnSpPr>
          <p:nvPr/>
        </p:nvCxnSpPr>
        <p:spPr>
          <a:xfrm>
            <a:off x="98854" y="3429000"/>
            <a:ext cx="3731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379EB1-044F-2DB5-FF56-8D0BBCC750E1}"/>
              </a:ext>
            </a:extLst>
          </p:cNvPr>
          <p:cNvSpPr txBox="1"/>
          <p:nvPr/>
        </p:nvSpPr>
        <p:spPr>
          <a:xfrm>
            <a:off x="98855" y="111211"/>
            <a:ext cx="373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Problemas, necessidades identificadas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2875E8-A040-3812-82C2-892ED9E2661D}"/>
              </a:ext>
            </a:extLst>
          </p:cNvPr>
          <p:cNvSpPr txBox="1"/>
          <p:nvPr/>
        </p:nvSpPr>
        <p:spPr>
          <a:xfrm>
            <a:off x="0" y="3429000"/>
            <a:ext cx="373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Clientes e Usuários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4E09F6-683F-C3CA-89AA-4DC7A7AC5E2E}"/>
              </a:ext>
            </a:extLst>
          </p:cNvPr>
          <p:cNvSpPr txBox="1"/>
          <p:nvPr/>
        </p:nvSpPr>
        <p:spPr>
          <a:xfrm>
            <a:off x="4061254" y="111211"/>
            <a:ext cx="373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Ideias e Solução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74BA69-667F-C325-9CFD-B5252290C1F3}"/>
              </a:ext>
            </a:extLst>
          </p:cNvPr>
          <p:cNvSpPr txBox="1"/>
          <p:nvPr/>
        </p:nvSpPr>
        <p:spPr>
          <a:xfrm>
            <a:off x="8194590" y="111211"/>
            <a:ext cx="373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Benefícios para o negócio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3A35A07-F9C5-29AB-53AF-4C5B7C4E4E67}"/>
              </a:ext>
            </a:extLst>
          </p:cNvPr>
          <p:cNvSpPr/>
          <p:nvPr/>
        </p:nvSpPr>
        <p:spPr>
          <a:xfrm>
            <a:off x="259491" y="714213"/>
            <a:ext cx="1705233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Trabalho exaustivo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1FEEC2C-9EA2-B690-28C8-8D7D6A65DEF9}"/>
              </a:ext>
            </a:extLst>
          </p:cNvPr>
          <p:cNvSpPr/>
          <p:nvPr/>
        </p:nvSpPr>
        <p:spPr>
          <a:xfrm>
            <a:off x="1964724" y="1458711"/>
            <a:ext cx="1705233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Processo ineficiente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0807D3-13E9-5EB0-C170-8A6B0D544CA5}"/>
              </a:ext>
            </a:extLst>
          </p:cNvPr>
          <p:cNvSpPr/>
          <p:nvPr/>
        </p:nvSpPr>
        <p:spPr>
          <a:xfrm>
            <a:off x="490152" y="2400299"/>
            <a:ext cx="1705233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Perca de informação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415EDD5-51EA-7D8D-4589-CE2ED880FCE0}"/>
              </a:ext>
            </a:extLst>
          </p:cNvPr>
          <p:cNvSpPr/>
          <p:nvPr/>
        </p:nvSpPr>
        <p:spPr>
          <a:xfrm>
            <a:off x="339810" y="5940522"/>
            <a:ext cx="1705233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Setor de análise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03D06E-31E3-1320-6302-07BA805DBBC4}"/>
              </a:ext>
            </a:extLst>
          </p:cNvPr>
          <p:cNvSpPr/>
          <p:nvPr/>
        </p:nvSpPr>
        <p:spPr>
          <a:xfrm>
            <a:off x="259490" y="3947079"/>
            <a:ext cx="1705233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Setor produção de leite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4F25299-9059-989D-9D8B-2AF3224F908A}"/>
              </a:ext>
            </a:extLst>
          </p:cNvPr>
          <p:cNvSpPr/>
          <p:nvPr/>
        </p:nvSpPr>
        <p:spPr>
          <a:xfrm>
            <a:off x="1894704" y="4972968"/>
            <a:ext cx="1705233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Funcionários da administração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DB86480-8459-876B-2055-4D6248DB6CB7}"/>
              </a:ext>
            </a:extLst>
          </p:cNvPr>
          <p:cNvSpPr/>
          <p:nvPr/>
        </p:nvSpPr>
        <p:spPr>
          <a:xfrm>
            <a:off x="9207845" y="3201389"/>
            <a:ext cx="1705233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Agilidade no processo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DF67FAD-19F8-5AFA-54B5-0F8B1D0480BC}"/>
              </a:ext>
            </a:extLst>
          </p:cNvPr>
          <p:cNvSpPr/>
          <p:nvPr/>
        </p:nvSpPr>
        <p:spPr>
          <a:xfrm>
            <a:off x="9207844" y="2182687"/>
            <a:ext cx="1705233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Segurança dos dados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A1C941B-CA4C-5B33-9B81-672F7A9BD338}"/>
              </a:ext>
            </a:extLst>
          </p:cNvPr>
          <p:cNvSpPr/>
          <p:nvPr/>
        </p:nvSpPr>
        <p:spPr>
          <a:xfrm>
            <a:off x="9207846" y="4214829"/>
            <a:ext cx="1705233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da informação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7EC42C4-BBCA-18EB-5455-462C2779BAA8}"/>
              </a:ext>
            </a:extLst>
          </p:cNvPr>
          <p:cNvSpPr/>
          <p:nvPr/>
        </p:nvSpPr>
        <p:spPr>
          <a:xfrm>
            <a:off x="9185189" y="1174508"/>
            <a:ext cx="1750541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Análises precisas e eficientes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32789F6-1062-3324-9A25-22624AEBB848}"/>
              </a:ext>
            </a:extLst>
          </p:cNvPr>
          <p:cNvSpPr/>
          <p:nvPr/>
        </p:nvSpPr>
        <p:spPr>
          <a:xfrm>
            <a:off x="9207847" y="5228270"/>
            <a:ext cx="1705233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Maior controle sobre animais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778A07A-BA47-F184-888E-E22E26DD9EF9}"/>
              </a:ext>
            </a:extLst>
          </p:cNvPr>
          <p:cNvSpPr/>
          <p:nvPr/>
        </p:nvSpPr>
        <p:spPr>
          <a:xfrm>
            <a:off x="4646139" y="890305"/>
            <a:ext cx="2487829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Serviço web com dados da produção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BC6188-B57E-1C3E-590F-9FA0C8FF3232}"/>
              </a:ext>
            </a:extLst>
          </p:cNvPr>
          <p:cNvSpPr/>
          <p:nvPr/>
        </p:nvSpPr>
        <p:spPr>
          <a:xfrm>
            <a:off x="4646139" y="1885511"/>
            <a:ext cx="2487829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Dados recuperados da ordenha via webservice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6B908C-D4B6-6162-414F-4049D56AD28B}"/>
              </a:ext>
            </a:extLst>
          </p:cNvPr>
          <p:cNvSpPr/>
          <p:nvPr/>
        </p:nvSpPr>
        <p:spPr>
          <a:xfrm>
            <a:off x="4646139" y="2908516"/>
            <a:ext cx="2487829" cy="5684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Históricos e gráficos de dados da produção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8BA044-71A9-B30D-CCDB-2E49241B19AD}"/>
              </a:ext>
            </a:extLst>
          </p:cNvPr>
          <p:cNvSpPr/>
          <p:nvPr/>
        </p:nvSpPr>
        <p:spPr>
          <a:xfrm>
            <a:off x="4646138" y="3859164"/>
            <a:ext cx="2487829" cy="8661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Telas personalizadas para cada perfil de usuário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234358C-D096-6B17-9B65-22BFE8A0361A}"/>
              </a:ext>
            </a:extLst>
          </p:cNvPr>
          <p:cNvSpPr txBox="1"/>
          <p:nvPr/>
        </p:nvSpPr>
        <p:spPr>
          <a:xfrm>
            <a:off x="3865605" y="6356719"/>
            <a:ext cx="4158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Nome: Danylo Dias Gomes RA: 02221004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503BE9B-5C47-DC42-CD63-EA4B52E4411B}"/>
              </a:ext>
            </a:extLst>
          </p:cNvPr>
          <p:cNvSpPr/>
          <p:nvPr/>
        </p:nvSpPr>
        <p:spPr>
          <a:xfrm>
            <a:off x="4646138" y="5106234"/>
            <a:ext cx="2487829" cy="8632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Controle das vacas e suas condições na ordenha</a:t>
            </a:r>
          </a:p>
        </p:txBody>
      </p:sp>
    </p:spTree>
    <p:extLst>
      <p:ext uri="{BB962C8B-B14F-4D97-AF65-F5344CB8AC3E}">
        <p14:creationId xmlns:p14="http://schemas.microsoft.com/office/powerpoint/2010/main" val="33256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Danylo Dias Gomes</dc:creator>
  <cp:lastModifiedBy>Danylo Dias Gomes</cp:lastModifiedBy>
  <cp:revision>3</cp:revision>
  <dcterms:created xsi:type="dcterms:W3CDTF">2022-08-15T02:51:03Z</dcterms:created>
  <dcterms:modified xsi:type="dcterms:W3CDTF">2022-08-16T00:49:56Z</dcterms:modified>
</cp:coreProperties>
</file>