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360BA7-807F-4B88-BFE2-E4D0FD629893}" v="321" dt="2022-04-01T13:22:37.4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25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393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161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502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549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114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642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606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683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437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691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459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2285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C4E9C5E-A4F9-E67A-25A8-60CDCE2EEBA3}"/>
              </a:ext>
            </a:extLst>
          </p:cNvPr>
          <p:cNvSpPr txBox="1"/>
          <p:nvPr/>
        </p:nvSpPr>
        <p:spPr>
          <a:xfrm>
            <a:off x="3617344" y="4336211"/>
            <a:ext cx="495731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4000" b="1" dirty="0">
                <a:solidFill>
                  <a:srgbClr val="FFFFFF"/>
                </a:solidFill>
                <a:latin typeface="Aharoni"/>
                <a:cs typeface="Aharoni"/>
              </a:rPr>
              <a:t>Escopo e Requisitos</a:t>
            </a:r>
            <a:endParaRPr lang="pt-BR" dirty="0"/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45714B7B-BAC1-4F91-A551-27F7A6D6617C}"/>
              </a:ext>
            </a:extLst>
          </p:cNvPr>
          <p:cNvSpPr txBox="1"/>
          <p:nvPr/>
        </p:nvSpPr>
        <p:spPr>
          <a:xfrm>
            <a:off x="482848" y="5983779"/>
            <a:ext cx="4957314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 b="1" dirty="0">
                <a:solidFill>
                  <a:srgbClr val="FFFFFF"/>
                </a:solidFill>
                <a:latin typeface="Bahnschrift" panose="020B0502040204020203" pitchFamily="34" charset="0"/>
                <a:cs typeface="Aharoni"/>
              </a:rPr>
              <a:t>Nome: Danylo Dias Gomes | RA: 02221004</a:t>
            </a:r>
            <a:endParaRPr lang="pt-BR" sz="9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928117C-9446-4E7F-AE62-95E0F6DB5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D30AFB-4D71-48B0-AA00-28EE92363A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6A0B76F-8010-4C62-B4B6-C5FC438C0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FC936C0-4624-438D-BDD0-6B296BD6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5EFAAC-BCEF-2DFA-C479-AC59FA4E12E7}"/>
              </a:ext>
            </a:extLst>
          </p:cNvPr>
          <p:cNvSpPr txBox="1"/>
          <p:nvPr/>
        </p:nvSpPr>
        <p:spPr>
          <a:xfrm>
            <a:off x="638620" y="2934034"/>
            <a:ext cx="3511233" cy="119207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457200">
              <a:spcBef>
                <a:spcPct val="0"/>
              </a:spcBef>
              <a:spcAft>
                <a:spcPts val="600"/>
              </a:spcAft>
            </a:pPr>
            <a:r>
              <a:rPr lang="pt-BR" sz="36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 que é escopo?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547EDB3C-02FF-48B4-8327-3BC815D4F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3344" y="1472617"/>
            <a:ext cx="6160036" cy="4114904"/>
          </a:xfrm>
          <a:prstGeom prst="rect">
            <a:avLst/>
          </a:prstGeom>
          <a:ln w="228600" cap="sq" cmpd="thickThin">
            <a:solidFill>
              <a:schemeClr val="accent2">
                <a:lumMod val="75000"/>
              </a:schemeClr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248211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2928117C-9446-4E7F-AE62-95E0F6DB5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4D30AFB-4D71-48B0-AA00-28EE92363A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6A0B76F-8010-4C62-B4B6-C5FC438C0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FC936C0-4624-438D-BDD0-6B296BD6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FDD20B-670A-65A1-8CD6-19EF0E47254F}"/>
              </a:ext>
            </a:extLst>
          </p:cNvPr>
          <p:cNvSpPr txBox="1"/>
          <p:nvPr/>
        </p:nvSpPr>
        <p:spPr>
          <a:xfrm>
            <a:off x="638620" y="2934034"/>
            <a:ext cx="3603210" cy="119207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92500"/>
          </a:bodyPr>
          <a:lstStyle/>
          <a:p>
            <a:pPr algn="ctr" defTabSz="457200">
              <a:spcBef>
                <a:spcPct val="0"/>
              </a:spcBef>
              <a:spcAft>
                <a:spcPts val="600"/>
              </a:spcAft>
            </a:pPr>
            <a:r>
              <a:rPr lang="pt-BR" sz="36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 IMPORTÂNCIA</a:t>
            </a:r>
          </a:p>
          <a:p>
            <a:pPr algn="ctr" defTabSz="457200">
              <a:spcBef>
                <a:spcPct val="0"/>
              </a:spcBef>
              <a:spcAft>
                <a:spcPts val="600"/>
              </a:spcAft>
            </a:pPr>
            <a:r>
              <a:rPr lang="pt-BR" sz="36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DO ESCOPO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99318B0-F6BA-4F68-959D-F2628E7FB8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9415" y="1696506"/>
            <a:ext cx="5715000" cy="3667125"/>
          </a:xfrm>
          <a:prstGeom prst="rect">
            <a:avLst/>
          </a:prstGeom>
          <a:ln w="228600" cap="sq" cmpd="thickThin">
            <a:solidFill>
              <a:schemeClr val="accent2">
                <a:lumMod val="75000"/>
              </a:schemeClr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4170245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2928117C-9446-4E7F-AE62-95E0F6DB5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4D30AFB-4D71-48B0-AA00-28EE92363A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6A0B76F-8010-4C62-B4B6-C5FC438C0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FC936C0-4624-438D-BDD0-6B296BD6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TextBox 7">
            <a:extLst>
              <a:ext uri="{FF2B5EF4-FFF2-40B4-BE49-F238E27FC236}">
                <a16:creationId xmlns:a16="http://schemas.microsoft.com/office/drawing/2014/main" id="{32C20449-02C2-4709-B1B2-7EE4A09ECD79}"/>
              </a:ext>
            </a:extLst>
          </p:cNvPr>
          <p:cNvSpPr txBox="1"/>
          <p:nvPr/>
        </p:nvSpPr>
        <p:spPr>
          <a:xfrm>
            <a:off x="638620" y="2934034"/>
            <a:ext cx="3603210" cy="119207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92500"/>
          </a:bodyPr>
          <a:lstStyle/>
          <a:p>
            <a:pPr algn="ctr" defTabSz="457200">
              <a:spcBef>
                <a:spcPct val="0"/>
              </a:spcBef>
              <a:spcAft>
                <a:spcPts val="600"/>
              </a:spcAft>
            </a:pPr>
            <a:r>
              <a:rPr lang="pt-BR" sz="36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 IMPORTÂNCIA</a:t>
            </a:r>
          </a:p>
          <a:p>
            <a:pPr algn="ctr" defTabSz="457200">
              <a:spcBef>
                <a:spcPct val="0"/>
              </a:spcBef>
              <a:spcAft>
                <a:spcPts val="600"/>
              </a:spcAft>
            </a:pPr>
            <a:r>
              <a:rPr lang="pt-BR" sz="36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DO ESCOPO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6BA60F6-1D5C-4A15-B887-4D490CFB3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2895" y="1550460"/>
            <a:ext cx="5459890" cy="3959218"/>
          </a:xfrm>
          <a:prstGeom prst="rect">
            <a:avLst/>
          </a:prstGeom>
          <a:ln w="228600" cap="sq" cmpd="thickThin">
            <a:solidFill>
              <a:schemeClr val="accent2">
                <a:lumMod val="75000"/>
              </a:schemeClr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960894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2928117C-9446-4E7F-AE62-95E0F6DB5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4D30AFB-4D71-48B0-AA00-28EE92363A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6A0B76F-8010-4C62-B4B6-C5FC438C0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FC936C0-4624-438D-BDD0-6B296BD6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7855C1-0264-2D4F-033A-463067710905}"/>
              </a:ext>
            </a:extLst>
          </p:cNvPr>
          <p:cNvSpPr txBox="1"/>
          <p:nvPr/>
        </p:nvSpPr>
        <p:spPr>
          <a:xfrm>
            <a:off x="638620" y="2934034"/>
            <a:ext cx="3511233" cy="119207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457200">
              <a:spcBef>
                <a:spcPct val="0"/>
              </a:spcBef>
              <a:spcAft>
                <a:spcPts val="600"/>
              </a:spcAft>
            </a:pPr>
            <a:r>
              <a:rPr lang="pt-BR" sz="36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 que são requisitos?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E5F2902-D4E0-4816-94F1-ADF0F5D5E7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8591" y="1228343"/>
            <a:ext cx="5984789" cy="4401314"/>
          </a:xfrm>
          <a:prstGeom prst="rect">
            <a:avLst/>
          </a:prstGeom>
          <a:ln w="228600" cap="sq" cmpd="thickThin">
            <a:solidFill>
              <a:schemeClr val="accent2">
                <a:lumMod val="75000"/>
              </a:schemeClr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447334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2928117C-9446-4E7F-AE62-95E0F6DB5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4D30AFB-4D71-48B0-AA00-28EE92363A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6A0B76F-8010-4C62-B4B6-C5FC438C0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FC936C0-4624-438D-BDD0-6B296BD6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TextBox 7">
            <a:extLst>
              <a:ext uri="{FF2B5EF4-FFF2-40B4-BE49-F238E27FC236}">
                <a16:creationId xmlns:a16="http://schemas.microsoft.com/office/drawing/2014/main" id="{AE982F09-096F-4E31-9F65-2032E3CCFDC9}"/>
              </a:ext>
            </a:extLst>
          </p:cNvPr>
          <p:cNvSpPr txBox="1"/>
          <p:nvPr/>
        </p:nvSpPr>
        <p:spPr>
          <a:xfrm>
            <a:off x="638620" y="2934034"/>
            <a:ext cx="3603210" cy="119207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92500"/>
          </a:bodyPr>
          <a:lstStyle/>
          <a:p>
            <a:pPr algn="ctr" defTabSz="457200">
              <a:spcBef>
                <a:spcPct val="0"/>
              </a:spcBef>
              <a:spcAft>
                <a:spcPts val="600"/>
              </a:spcAft>
            </a:pPr>
            <a:r>
              <a:rPr lang="pt-BR" sz="36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 IMPORTÂNCIA</a:t>
            </a:r>
          </a:p>
          <a:p>
            <a:pPr algn="ctr" defTabSz="457200">
              <a:spcBef>
                <a:spcPct val="0"/>
              </a:spcBef>
              <a:spcAft>
                <a:spcPts val="600"/>
              </a:spcAft>
            </a:pPr>
            <a:r>
              <a:rPr lang="pt-BR" sz="36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Dos requisitos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D5B98D6-56E5-4341-90E7-8172FD31D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2632" y="1238209"/>
            <a:ext cx="5549769" cy="4591050"/>
          </a:xfrm>
          <a:prstGeom prst="rect">
            <a:avLst/>
          </a:prstGeom>
          <a:ln w="228600" cap="sq" cmpd="thickThin">
            <a:solidFill>
              <a:schemeClr val="accent2">
                <a:lumMod val="75000"/>
              </a:schemeClr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002715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2928117C-9446-4E7F-AE62-95E0F6DB5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4D30AFB-4D71-48B0-AA00-28EE92363A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6A0B76F-8010-4C62-B4B6-C5FC438C0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FC936C0-4624-438D-BDD0-6B296BD6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TextBox 7">
            <a:extLst>
              <a:ext uri="{FF2B5EF4-FFF2-40B4-BE49-F238E27FC236}">
                <a16:creationId xmlns:a16="http://schemas.microsoft.com/office/drawing/2014/main" id="{AE982F09-096F-4E31-9F65-2032E3CCFDC9}"/>
              </a:ext>
            </a:extLst>
          </p:cNvPr>
          <p:cNvSpPr txBox="1"/>
          <p:nvPr/>
        </p:nvSpPr>
        <p:spPr>
          <a:xfrm>
            <a:off x="638620" y="2934034"/>
            <a:ext cx="3603210" cy="119207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92500"/>
          </a:bodyPr>
          <a:lstStyle/>
          <a:p>
            <a:pPr algn="ctr" defTabSz="457200">
              <a:spcBef>
                <a:spcPct val="0"/>
              </a:spcBef>
              <a:spcAft>
                <a:spcPts val="600"/>
              </a:spcAft>
            </a:pPr>
            <a:r>
              <a:rPr lang="pt-BR" sz="36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 IMPORTÂNCIA</a:t>
            </a:r>
          </a:p>
          <a:p>
            <a:pPr algn="ctr" defTabSz="457200">
              <a:spcBef>
                <a:spcPct val="0"/>
              </a:spcBef>
              <a:spcAft>
                <a:spcPts val="600"/>
              </a:spcAft>
            </a:pPr>
            <a:r>
              <a:rPr lang="pt-BR" sz="36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Dos requisitos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99A5297-4C40-4312-857C-DFF381F86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9110" y="1560387"/>
            <a:ext cx="6258622" cy="4148035"/>
          </a:xfrm>
          <a:prstGeom prst="rect">
            <a:avLst/>
          </a:prstGeom>
          <a:ln w="228600" cap="sq" cmpd="thickThin">
            <a:solidFill>
              <a:schemeClr val="accent2">
                <a:lumMod val="75000"/>
              </a:schemeClr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4039183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2928117C-9446-4E7F-AE62-95E0F6DB5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4D30AFB-4D71-48B0-AA00-28EE92363A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6A0B76F-8010-4C62-B4B6-C5FC438C0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FC936C0-4624-438D-BDD0-6B296BD6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TextBox 7">
            <a:extLst>
              <a:ext uri="{FF2B5EF4-FFF2-40B4-BE49-F238E27FC236}">
                <a16:creationId xmlns:a16="http://schemas.microsoft.com/office/drawing/2014/main" id="{AE982F09-096F-4E31-9F65-2032E3CCFDC9}"/>
              </a:ext>
            </a:extLst>
          </p:cNvPr>
          <p:cNvSpPr txBox="1"/>
          <p:nvPr/>
        </p:nvSpPr>
        <p:spPr>
          <a:xfrm>
            <a:off x="638620" y="2934034"/>
            <a:ext cx="3603210" cy="119207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62500" lnSpcReduction="20000"/>
          </a:bodyPr>
          <a:lstStyle/>
          <a:p>
            <a:pPr algn="ctr" defTabSz="457200">
              <a:spcBef>
                <a:spcPct val="0"/>
              </a:spcBef>
              <a:spcAft>
                <a:spcPts val="600"/>
              </a:spcAft>
            </a:pPr>
            <a:r>
              <a:rPr lang="pt-BR" sz="36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Requisitos funcionais e requisitos não funcionais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3933CA5-0014-4AE6-97C6-8EA1A9CF5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2511" y="1185234"/>
            <a:ext cx="7041421" cy="4689669"/>
          </a:xfrm>
          <a:prstGeom prst="rect">
            <a:avLst/>
          </a:prstGeom>
          <a:ln w="228600" cap="sq" cmpd="thickThin">
            <a:solidFill>
              <a:schemeClr val="accent2">
                <a:lumMod val="75000"/>
              </a:schemeClr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415683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2928117C-9446-4E7F-AE62-95E0F6DB5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4D30AFB-4D71-48B0-AA00-28EE92363A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6A0B76F-8010-4C62-B4B6-C5FC438C0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FC936C0-4624-438D-BDD0-6B296BD6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TextBox 7">
            <a:extLst>
              <a:ext uri="{FF2B5EF4-FFF2-40B4-BE49-F238E27FC236}">
                <a16:creationId xmlns:a16="http://schemas.microsoft.com/office/drawing/2014/main" id="{AE982F09-096F-4E31-9F65-2032E3CCFDC9}"/>
              </a:ext>
            </a:extLst>
          </p:cNvPr>
          <p:cNvSpPr txBox="1"/>
          <p:nvPr/>
        </p:nvSpPr>
        <p:spPr>
          <a:xfrm>
            <a:off x="638620" y="2934034"/>
            <a:ext cx="3603210" cy="119207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92500"/>
          </a:bodyPr>
          <a:lstStyle/>
          <a:p>
            <a:pPr algn="ctr" defTabSz="457200">
              <a:spcBef>
                <a:spcPct val="0"/>
              </a:spcBef>
              <a:spcAft>
                <a:spcPts val="600"/>
              </a:spcAft>
            </a:pPr>
            <a:r>
              <a:rPr lang="pt-BR" sz="36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Classificação</a:t>
            </a:r>
          </a:p>
          <a:p>
            <a:pPr algn="ctr" defTabSz="457200">
              <a:spcBef>
                <a:spcPct val="0"/>
              </a:spcBef>
              <a:spcAft>
                <a:spcPts val="600"/>
              </a:spcAft>
            </a:pPr>
            <a:r>
              <a:rPr lang="pt-BR" sz="36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Dos requisitos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AAA2A15-1711-47E9-B4CA-041361E76E8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1348" y="1228280"/>
            <a:ext cx="5501800" cy="4401440"/>
          </a:xfrm>
          <a:prstGeom prst="rect">
            <a:avLst/>
          </a:prstGeom>
          <a:ln w="228600" cap="sq" cmpd="thickThin">
            <a:solidFill>
              <a:schemeClr val="accent2">
                <a:lumMod val="75000"/>
              </a:schemeClr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2238780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443</TotalTime>
  <Words>47</Words>
  <Application>Microsoft Office PowerPoint</Application>
  <PresentationFormat>Widescreen</PresentationFormat>
  <Paragraphs>15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Aharoni</vt:lpstr>
      <vt:lpstr>Arial</vt:lpstr>
      <vt:lpstr>Bahnschrift</vt:lpstr>
      <vt:lpstr>Gill Sans MT</vt:lpstr>
      <vt:lpstr>Wingdings 2</vt:lpstr>
      <vt:lpstr>Dividend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Danylo Dias Gomes</cp:lastModifiedBy>
  <cp:revision>83</cp:revision>
  <dcterms:created xsi:type="dcterms:W3CDTF">2022-04-01T12:50:59Z</dcterms:created>
  <dcterms:modified xsi:type="dcterms:W3CDTF">2022-04-03T21:43:26Z</dcterms:modified>
</cp:coreProperties>
</file>