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60BA7-807F-4B88-BFE2-E4D0FD629893}" v="321" dt="2022-04-01T13:22:37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9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6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3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2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E9C5E-A4F9-E67A-25A8-60CDCE2EEBA3}"/>
              </a:ext>
            </a:extLst>
          </p:cNvPr>
          <p:cNvSpPr txBox="1"/>
          <p:nvPr/>
        </p:nvSpPr>
        <p:spPr>
          <a:xfrm>
            <a:off x="3617344" y="4336211"/>
            <a:ext cx="495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rgbClr val="FFFFFF"/>
                </a:solidFill>
                <a:latin typeface="Aharoni"/>
                <a:cs typeface="Aharoni"/>
              </a:rPr>
              <a:t>Escopo 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EFAAC-BCEF-2DFA-C479-AC59FA4E12E7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7" descr="A picture containing text, indoor, counter, several&#10;&#10;Description automatically generated">
            <a:extLst>
              <a:ext uri="{FF2B5EF4-FFF2-40B4-BE49-F238E27FC236}">
                <a16:creationId xmlns:a16="http://schemas.microsoft.com/office/drawing/2014/main" id="{7094EE89-F05E-C8B3-5326-7C1DD91A3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9" r="2249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AA5F6-578F-0F2F-9958-1AAF28FC27F1}"/>
              </a:ext>
            </a:extLst>
          </p:cNvPr>
          <p:cNvSpPr txBox="1"/>
          <p:nvPr/>
        </p:nvSpPr>
        <p:spPr>
          <a:xfrm>
            <a:off x="1503872" y="4379343"/>
            <a:ext cx="2743200" cy="230832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Dar </a:t>
            </a:r>
            <a:r>
              <a:rPr lang="en-US" dirty="0" err="1"/>
              <a:t>exemplo</a:t>
            </a:r>
            <a:r>
              <a:rPr lang="en-US" dirty="0"/>
              <a:t> da </a:t>
            </a:r>
            <a:r>
              <a:rPr lang="en-US" dirty="0" err="1"/>
              <a:t>padaria</a:t>
            </a:r>
            <a:r>
              <a:rPr lang="en-US" dirty="0"/>
              <a:t>, </a:t>
            </a:r>
            <a:r>
              <a:rPr lang="en-US" dirty="0" err="1"/>
              <a:t>problema</a:t>
            </a:r>
            <a:r>
              <a:rPr lang="en-US" dirty="0"/>
              <a:t> a ser </a:t>
            </a:r>
            <a:r>
              <a:rPr lang="en-US" dirty="0" err="1"/>
              <a:t>resolvido</a:t>
            </a:r>
            <a:r>
              <a:rPr lang="en-US" dirty="0"/>
              <a:t> do </a:t>
            </a:r>
            <a:r>
              <a:rPr lang="en-US" dirty="0" err="1"/>
              <a:t>pão</a:t>
            </a:r>
            <a:r>
              <a:rPr lang="en-US" dirty="0"/>
              <a:t> </a:t>
            </a:r>
            <a:r>
              <a:rPr lang="en-US" dirty="0" err="1"/>
              <a:t>esgotar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ficarem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pão</a:t>
            </a:r>
            <a:r>
              <a:rPr lang="en-US" dirty="0"/>
              <a:t>, </a:t>
            </a:r>
            <a:r>
              <a:rPr lang="en-US" dirty="0" err="1"/>
              <a:t>solução</a:t>
            </a:r>
            <a:r>
              <a:rPr lang="en-US" dirty="0"/>
              <a:t>: app para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fidelizados</a:t>
            </a:r>
            <a:r>
              <a:rPr lang="en-US" dirty="0"/>
              <a:t> </a:t>
            </a:r>
            <a:r>
              <a:rPr lang="en-US" dirty="0" err="1"/>
              <a:t>terem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 e </a:t>
            </a:r>
            <a:r>
              <a:rPr lang="en-US" dirty="0" err="1"/>
              <a:t>reservarem</a:t>
            </a:r>
            <a:r>
              <a:rPr lang="en-US" dirty="0"/>
              <a:t> </a:t>
            </a:r>
            <a:r>
              <a:rPr lang="en-US" dirty="0" err="1"/>
              <a:t>pão</a:t>
            </a:r>
          </a:p>
        </p:txBody>
      </p:sp>
    </p:spTree>
    <p:extLst>
      <p:ext uri="{BB962C8B-B14F-4D97-AF65-F5344CB8AC3E}">
        <p14:creationId xmlns:p14="http://schemas.microsoft.com/office/powerpoint/2010/main" val="22482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6B8DE4D-C929-03BA-8F31-EA62CEE32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4" r="14041" b="-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DD20B-670A-65A1-8CD6-19EF0E47254F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41702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B0ACD2E8-0311-026E-88D9-B0A1970C8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3" r="19321" b="5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A63A2-15C6-2332-C913-4A619B53B8FB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29608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D76DEC5A-5876-BB1E-80DD-920B7B6B1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3" r="2336" b="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855C1-0264-2D4F-033A-463067710905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44733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68B5FC-1B36-6E1E-76A0-C684ADFC9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r="8931" b="-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379FA-C841-F4CF-B14E-4A6726CACB0B}"/>
              </a:ext>
            </a:extLst>
          </p:cNvPr>
          <p:cNvSpPr txBox="1"/>
          <p:nvPr/>
        </p:nvSpPr>
        <p:spPr>
          <a:xfrm>
            <a:off x="638620" y="2934034"/>
            <a:ext cx="3511233" cy="1192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10027156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</cp:revision>
  <dcterms:created xsi:type="dcterms:W3CDTF">2022-04-01T12:50:59Z</dcterms:created>
  <dcterms:modified xsi:type="dcterms:W3CDTF">2022-04-01T13:23:25Z</dcterms:modified>
</cp:coreProperties>
</file>