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307" r:id="rId3"/>
    <p:sldId id="314" r:id="rId4"/>
    <p:sldId id="313" r:id="rId5"/>
    <p:sldId id="309" r:id="rId6"/>
    <p:sldId id="262" r:id="rId7"/>
    <p:sldId id="312" r:id="rId8"/>
    <p:sldId id="311" r:id="rId9"/>
    <p:sldId id="315" r:id="rId10"/>
    <p:sldId id="316" r:id="rId11"/>
    <p:sldId id="306" r:id="rId12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4"/>
      <p:bold r:id="rId15"/>
      <p:italic r:id="rId16"/>
      <p:boldItalic r:id="rId17"/>
    </p:embeddedFont>
    <p:embeddedFont>
      <p:font typeface="Barlow Semi Condensed Medium" panose="00000606000000000000" pitchFamily="2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Fjalla One" panose="02000506040000020004" pitchFamily="2" charset="0"/>
      <p:regular r:id="rId26"/>
    </p:embeddedFont>
    <p:embeddedFont>
      <p:font typeface="Poiret One" panose="00000500000000000000" pitchFamily="2" charset="0"/>
      <p:regular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PT Sans" panose="020B05030202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59B429-080C-4610-9CE0-81DAF8C8A61A}">
  <a:tblStyle styleId="{4259B429-080C-4610-9CE0-81DAF8C8A6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237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32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62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05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98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B65DBD9-7306-4D00-83C9-98A2EAEBF9CF}"/>
              </a:ext>
            </a:extLst>
          </p:cNvPr>
          <p:cNvSpPr/>
          <p:nvPr userDrawn="1"/>
        </p:nvSpPr>
        <p:spPr>
          <a:xfrm rot="16200000">
            <a:off x="6203631" y="2216468"/>
            <a:ext cx="5156837" cy="7239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7426D79-E3E1-45CB-BD42-8BCBD4E55B34}"/>
              </a:ext>
            </a:extLst>
          </p:cNvPr>
          <p:cNvCxnSpPr>
            <a:cxnSpLocks/>
          </p:cNvCxnSpPr>
          <p:nvPr userDrawn="1"/>
        </p:nvCxnSpPr>
        <p:spPr>
          <a:xfrm flipV="1">
            <a:off x="2700855" y="4591049"/>
            <a:ext cx="5719243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74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61" r:id="rId7"/>
    <p:sldLayoutId id="2147483664" r:id="rId8"/>
    <p:sldLayoutId id="2147483673" r:id="rId9"/>
    <p:sldLayoutId id="2147483674" r:id="rId10"/>
    <p:sldLayoutId id="2147483675" r:id="rId11"/>
    <p:sldLayoutId id="2147483676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title"/>
          </p:nvPr>
        </p:nvSpPr>
        <p:spPr>
          <a:xfrm>
            <a:off x="2661863" y="1377244"/>
            <a:ext cx="3820274" cy="1056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GREENTECH </a:t>
            </a:r>
            <a:endParaRPr lang="pt-BR" sz="6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2793450" y="2433605"/>
            <a:ext cx="3557100" cy="932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 dirty="0">
                <a:solidFill>
                  <a:schemeClr val="accent1"/>
                </a:solidFill>
              </a:rPr>
              <a:t>O melhor do agro e do tech em um único lugar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pic>
        <p:nvPicPr>
          <p:cNvPr id="200" name="Imagem 199" descr="Uma imagem contendo Logotipo&#10;&#10;Descrição gerada automaticamente">
            <a:extLst>
              <a:ext uri="{FF2B5EF4-FFF2-40B4-BE49-F238E27FC236}">
                <a16:creationId xmlns:a16="http://schemas.microsoft.com/office/drawing/2014/main" id="{8D2177E4-90FF-42F9-BBF5-1E0AB740B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7168"/>
            <a:ext cx="1090670" cy="3963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JSON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86010" y="320726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Por que criamos e por que é consumido?</a:t>
            </a:r>
            <a:endParaRPr sz="1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C0A780-B13B-425E-88BF-8EA1982D4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8" y="1121931"/>
            <a:ext cx="932965" cy="48869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</p:pic>
      <p:pic>
        <p:nvPicPr>
          <p:cNvPr id="8" name="Imagem 7" descr="Uma imagem contendo Logotipo&#10;&#10;Descrição gerada automaticamente">
            <a:extLst>
              <a:ext uri="{FF2B5EF4-FFF2-40B4-BE49-F238E27FC236}">
                <a16:creationId xmlns:a16="http://schemas.microsoft.com/office/drawing/2014/main" id="{B14EA665-5A7F-48CC-9D4D-EA37397E4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4" y="4747168"/>
            <a:ext cx="1090670" cy="3963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852D6-A72B-4156-AF23-4EF48A92F5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3900" y="489317"/>
            <a:ext cx="7696200" cy="19177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000" dirty="0"/>
              <a:t>AGRADECEMOS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 </a:t>
            </a:r>
            <a:r>
              <a:rPr lang="es-ES" sz="3600" dirty="0"/>
              <a:t>A SUA ATENÇÃO!</a:t>
            </a:r>
            <a:endParaRPr lang="en-US" sz="3600" dirty="0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3E5A28E9-2260-4823-8EA7-FAADAC6157A7}"/>
              </a:ext>
            </a:extLst>
          </p:cNvPr>
          <p:cNvSpPr txBox="1">
            <a:spLocks/>
          </p:cNvSpPr>
          <p:nvPr/>
        </p:nvSpPr>
        <p:spPr>
          <a:xfrm>
            <a:off x="2156335" y="2825905"/>
            <a:ext cx="4831330" cy="226809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200" b="1" kern="1200">
                <a:solidFill>
                  <a:schemeClr val="tx1"/>
                </a:solidFill>
                <a:latin typeface="Poiret One" panose="02000000000000000000" pitchFamily="2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050" b="1" i="0" dirty="0">
                <a:solidFill>
                  <a:srgbClr val="26481C"/>
                </a:solidFill>
                <a:effectLst/>
                <a:latin typeface="PT Sans" panose="020B0503020203020204" pitchFamily="34" charset="0"/>
              </a:rPr>
              <a:t>Telefone:</a:t>
            </a:r>
          </a:p>
          <a:p>
            <a:pPr marL="0" indent="0" algn="ctr">
              <a:buNone/>
            </a:pPr>
            <a:r>
              <a:rPr lang="pt-BR" sz="1050" b="0" i="0" dirty="0">
                <a:solidFill>
                  <a:srgbClr val="26481C"/>
                </a:solidFill>
                <a:effectLst/>
                <a:latin typeface="Poppins" panose="00000500000000000000" pitchFamily="2" charset="0"/>
              </a:rPr>
              <a:t>(11) 99999-9999</a:t>
            </a:r>
          </a:p>
          <a:p>
            <a:pPr marL="0" indent="0" algn="ctr">
              <a:buNone/>
            </a:pPr>
            <a:r>
              <a:rPr lang="pt-BR" sz="1050" b="1" i="0" dirty="0">
                <a:solidFill>
                  <a:srgbClr val="26481C"/>
                </a:solidFill>
                <a:effectLst/>
                <a:latin typeface="PT Sans" panose="020B0503020203020204" pitchFamily="34" charset="0"/>
              </a:rPr>
              <a:t>E-mail:</a:t>
            </a:r>
          </a:p>
          <a:p>
            <a:pPr marL="0" indent="0" algn="ctr">
              <a:buNone/>
            </a:pPr>
            <a:r>
              <a:rPr lang="pt-BR" sz="1050" b="0" i="0" dirty="0">
                <a:solidFill>
                  <a:srgbClr val="26481C"/>
                </a:solidFill>
                <a:effectLst/>
                <a:latin typeface="Poppins" panose="00000500000000000000" pitchFamily="2" charset="0"/>
              </a:rPr>
              <a:t>greentech@gmail.com</a:t>
            </a:r>
          </a:p>
          <a:p>
            <a:pPr marL="0" indent="0" algn="ctr">
              <a:buNone/>
            </a:pPr>
            <a:r>
              <a:rPr lang="pt-BR" sz="1050" b="1" i="0" dirty="0">
                <a:solidFill>
                  <a:srgbClr val="26481C"/>
                </a:solidFill>
                <a:effectLst/>
                <a:latin typeface="PT Sans" panose="020B0503020203020204" pitchFamily="34" charset="0"/>
              </a:rPr>
              <a:t>Endereço:</a:t>
            </a:r>
          </a:p>
          <a:p>
            <a:pPr marL="0" indent="0" algn="ctr">
              <a:buNone/>
            </a:pPr>
            <a:r>
              <a:rPr lang="pt-BR" sz="1050" b="0" i="0" dirty="0">
                <a:solidFill>
                  <a:srgbClr val="26481C"/>
                </a:solidFill>
                <a:effectLst/>
                <a:latin typeface="Poppins" panose="00000500000000000000" pitchFamily="2" charset="0"/>
              </a:rPr>
              <a:t>Rua Haddock Lobo, 595 Cerqueira César São Paulo – SP</a:t>
            </a:r>
          </a:p>
          <a:p>
            <a:pPr marL="0" indent="0" algn="ctr">
              <a:buNone/>
            </a:pPr>
            <a:endParaRPr lang="pt-BR" sz="1050" b="0" i="0" dirty="0">
              <a:solidFill>
                <a:srgbClr val="26481C"/>
              </a:solidFill>
              <a:effectLst/>
              <a:latin typeface="Poppins" panose="00000500000000000000" pitchFamily="2" charset="0"/>
            </a:endParaRPr>
          </a:p>
          <a:p>
            <a:pPr marL="0" indent="0" algn="ctr">
              <a:buNone/>
            </a:pPr>
            <a:endParaRPr lang="pt-BR" sz="1050" b="0" i="0" dirty="0">
              <a:solidFill>
                <a:srgbClr val="26481C"/>
              </a:solidFill>
              <a:effectLst/>
              <a:latin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pt-BR" sz="1200" b="0" dirty="0">
                <a:solidFill>
                  <a:srgbClr val="26481C"/>
                </a:solidFill>
                <a:latin typeface="Consolas" panose="020B0609020204030204" pitchFamily="49" charset="0"/>
              </a:rPr>
              <a:t>Copyright © GreenTech | Todos os direitos reservados</a:t>
            </a:r>
          </a:p>
          <a:p>
            <a:pPr marL="0" indent="0" algn="ctr">
              <a:buNone/>
            </a:pPr>
            <a:endParaRPr lang="pt-BR" sz="1200" b="0" dirty="0">
              <a:solidFill>
                <a:srgbClr val="26481C"/>
              </a:solidFill>
              <a:latin typeface="Consolas" panose="020B0609020204030204" pitchFamily="49" charset="0"/>
            </a:endParaRPr>
          </a:p>
          <a:p>
            <a:endParaRPr lang="pt-BR" dirty="0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70B0A2C9-070D-4D22-83F7-F46C74117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7168"/>
            <a:ext cx="1090670" cy="3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Instalando Pacotes do Node.js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754738-0E70-475A-9BA4-9A16C62D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790" y="1652411"/>
            <a:ext cx="6093329" cy="2144631"/>
          </a:xfrm>
          <a:prstGeom prst="rect">
            <a:avLst/>
          </a:prstGeom>
        </p:spPr>
      </p:pic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37B70D28-D0BE-445E-A740-7AC1055AC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47" y="4747168"/>
            <a:ext cx="1090670" cy="3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2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Iniciando servidor node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E10718-171C-4963-B0D3-D8989A65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71" y="1626261"/>
            <a:ext cx="8375106" cy="2476715"/>
          </a:xfrm>
          <a:prstGeom prst="rect">
            <a:avLst/>
          </a:prstGeom>
        </p:spPr>
      </p:pic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67F22C3F-46B2-45E3-8C62-DD01936BE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47" y="4747168"/>
            <a:ext cx="1090670" cy="3963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65400" y="1348486"/>
            <a:ext cx="3855720" cy="12232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Gráficos</a:t>
            </a:r>
            <a:endParaRPr sz="6000"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893060" y="280619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Mostrando os gráficos da API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D0AB88B8-9380-4005-AC3B-C6F663BB9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6" y="4747168"/>
            <a:ext cx="1090670" cy="396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949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Declarando as Variáveis do Servidor</a:t>
            </a:r>
            <a:br>
              <a:rPr lang="en" dirty="0"/>
            </a:br>
            <a:r>
              <a:rPr lang="en" dirty="0"/>
              <a:t> no main.js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562350B0-686D-4645-A4E7-EBE98F058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47" y="4747168"/>
            <a:ext cx="1090670" cy="3963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DAA011A-DFC8-72A4-9DBB-584ABB6CD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675" y="2023807"/>
            <a:ext cx="5168650" cy="109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3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Diferenças das Portas: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895347" y="3541808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Porta Site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1351623" y="1894617"/>
            <a:ext cx="3032647" cy="135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3000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928835" y="1985364"/>
            <a:ext cx="2646240" cy="1172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3306</a:t>
            </a:r>
            <a:endParaRPr lang="pt-BR"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CCAAF767-AB5B-41D8-9D15-F851F54033B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278155" y="3541808"/>
            <a:ext cx="1947600" cy="375000"/>
          </a:xfrm>
        </p:spPr>
        <p:txBody>
          <a:bodyPr/>
          <a:lstStyle/>
          <a:p>
            <a:pPr algn="ctr"/>
            <a:r>
              <a:rPr lang="pt-BR" sz="1800" dirty="0">
                <a:solidFill>
                  <a:schemeClr val="tx1"/>
                </a:solidFill>
              </a:rPr>
              <a:t>Porta Banco</a:t>
            </a:r>
          </a:p>
        </p:txBody>
      </p:sp>
      <p:pic>
        <p:nvPicPr>
          <p:cNvPr id="29" name="Imagem 28" descr="Uma imagem contendo Logotipo&#10;&#10;Descrição gerada automaticamente">
            <a:extLst>
              <a:ext uri="{FF2B5EF4-FFF2-40B4-BE49-F238E27FC236}">
                <a16:creationId xmlns:a16="http://schemas.microsoft.com/office/drawing/2014/main" id="{03C8EF6B-F872-4F17-A157-4A9DFF3D5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47" y="4747168"/>
            <a:ext cx="1090670" cy="3963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65400" y="1348486"/>
            <a:ext cx="3855720" cy="12232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Index.html</a:t>
            </a:r>
            <a:endParaRPr sz="6000"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893060" y="280619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API externa e chamada de um novo gráfico.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05C32C87-12FD-4101-A6EF-4826A52D4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3" y="4747168"/>
            <a:ext cx="1090670" cy="3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8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65400" y="1348486"/>
            <a:ext cx="3855720" cy="12232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Chart.JS</a:t>
            </a:r>
            <a:endParaRPr sz="6000"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893060" y="2814074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Modificar o tamanho e tipo de gráfico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63B9F8EE-F3C9-4787-827B-FC930F9C4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3" y="4747168"/>
            <a:ext cx="1090670" cy="3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8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POST     X     GET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0" name="Google Shape;3500;p61"/>
          <p:cNvSpPr/>
          <p:nvPr/>
        </p:nvSpPr>
        <p:spPr>
          <a:xfrm>
            <a:off x="5030571" y="1340646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2166996" y="1340646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5135719" y="3121746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CAPTURA DADOS</a:t>
            </a:r>
            <a:endParaRPr sz="1800" dirty="0"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2282923" y="3070077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ENVIA DADOS</a:t>
            </a:r>
            <a:endParaRPr sz="1800" dirty="0"/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2680560" y="2266479"/>
            <a:ext cx="1278672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</a:t>
            </a:r>
            <a:endParaRPr dirty="0"/>
          </a:p>
        </p:txBody>
      </p:sp>
      <p:sp>
        <p:nvSpPr>
          <p:cNvPr id="15" name="Google Shape;3507;p61">
            <a:extLst>
              <a:ext uri="{FF2B5EF4-FFF2-40B4-BE49-F238E27FC236}">
                <a16:creationId xmlns:a16="http://schemas.microsoft.com/office/drawing/2014/main" id="{1894E249-F068-497A-8A43-B038B2105B1A}"/>
              </a:ext>
            </a:extLst>
          </p:cNvPr>
          <p:cNvSpPr txBox="1">
            <a:spLocks/>
          </p:cNvSpPr>
          <p:nvPr/>
        </p:nvSpPr>
        <p:spPr>
          <a:xfrm>
            <a:off x="5538733" y="2286114"/>
            <a:ext cx="12786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GET</a:t>
            </a:r>
          </a:p>
        </p:txBody>
      </p:sp>
      <p:pic>
        <p:nvPicPr>
          <p:cNvPr id="11" name="Imagem 10" descr="Uma imagem contendo Logotipo&#10;&#10;Descrição gerada automaticamente">
            <a:extLst>
              <a:ext uri="{FF2B5EF4-FFF2-40B4-BE49-F238E27FC236}">
                <a16:creationId xmlns:a16="http://schemas.microsoft.com/office/drawing/2014/main" id="{67D64C78-50E2-451A-89C4-D7180EDC8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99" y="4747168"/>
            <a:ext cx="1090670" cy="3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4248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131</Words>
  <Application>Microsoft Office PowerPoint</Application>
  <PresentationFormat>Apresentação na tela (16:9)</PresentationFormat>
  <Paragraphs>33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Barlow Semi Condensed Medium</vt:lpstr>
      <vt:lpstr>Barlow Semi Condensed</vt:lpstr>
      <vt:lpstr>PT Sans</vt:lpstr>
      <vt:lpstr>Poiret One</vt:lpstr>
      <vt:lpstr>Poppins</vt:lpstr>
      <vt:lpstr>Fjalla One</vt:lpstr>
      <vt:lpstr>Consolas</vt:lpstr>
      <vt:lpstr>Technology Consulting by Slidesgo</vt:lpstr>
      <vt:lpstr>GREENTECH </vt:lpstr>
      <vt:lpstr>Instalando Pacotes do Node.js </vt:lpstr>
      <vt:lpstr>Iniciando servidor node </vt:lpstr>
      <vt:lpstr>Gráficos</vt:lpstr>
      <vt:lpstr>Declarando as Variáveis do Servidor  no main.js </vt:lpstr>
      <vt:lpstr>Diferenças das Portas:</vt:lpstr>
      <vt:lpstr>Index.html</vt:lpstr>
      <vt:lpstr>Chart.JS</vt:lpstr>
      <vt:lpstr>POST     X     GET </vt:lpstr>
      <vt:lpstr>JSON</vt:lpstr>
      <vt:lpstr>AGRADECEMOS   A SUA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GREENTECH</dc:title>
  <dc:creator>Danylo Dias Gomes</dc:creator>
  <cp:lastModifiedBy>Danylo Dias Gomes</cp:lastModifiedBy>
  <cp:revision>3</cp:revision>
  <dcterms:modified xsi:type="dcterms:W3CDTF">2022-05-02T03:21:57Z</dcterms:modified>
</cp:coreProperties>
</file>