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303" r:id="rId3"/>
    <p:sldId id="288" r:id="rId4"/>
    <p:sldId id="281" r:id="rId5"/>
    <p:sldId id="277" r:id="rId6"/>
    <p:sldId id="287" r:id="rId7"/>
    <p:sldId id="293" r:id="rId8"/>
    <p:sldId id="294" r:id="rId9"/>
    <p:sldId id="295" r:id="rId10"/>
    <p:sldId id="296" r:id="rId11"/>
    <p:sldId id="297" r:id="rId12"/>
    <p:sldId id="298" r:id="rId13"/>
    <p:sldId id="274" r:id="rId14"/>
    <p:sldId id="279" r:id="rId15"/>
    <p:sldId id="283" r:id="rId16"/>
    <p:sldId id="289" r:id="rId17"/>
    <p:sldId id="290" r:id="rId18"/>
    <p:sldId id="291" r:id="rId19"/>
    <p:sldId id="292" r:id="rId20"/>
    <p:sldId id="299" r:id="rId21"/>
    <p:sldId id="300" r:id="rId22"/>
    <p:sldId id="285" r:id="rId23"/>
    <p:sldId id="282" r:id="rId24"/>
    <p:sldId id="280" r:id="rId25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CA2CF36E-621F-40BB-9E1B-91B713E7D085}">
          <p14:sldIdLst>
            <p14:sldId id="256"/>
            <p14:sldId id="303"/>
            <p14:sldId id="288"/>
            <p14:sldId id="281"/>
            <p14:sldId id="277"/>
            <p14:sldId id="287"/>
            <p14:sldId id="293"/>
            <p14:sldId id="294"/>
            <p14:sldId id="295"/>
            <p14:sldId id="296"/>
            <p14:sldId id="297"/>
            <p14:sldId id="298"/>
            <p14:sldId id="274"/>
            <p14:sldId id="279"/>
            <p14:sldId id="283"/>
            <p14:sldId id="289"/>
            <p14:sldId id="290"/>
            <p14:sldId id="291"/>
            <p14:sldId id="292"/>
            <p14:sldId id="299"/>
            <p14:sldId id="300"/>
            <p14:sldId id="285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F50FB-2DFA-4488-82EB-A907A29C37E0}" v="9" dt="2020-09-06T06:35:01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6" autoAdjust="0"/>
    <p:restoredTop sz="94660"/>
  </p:normalViewPr>
  <p:slideViewPr>
    <p:cSldViewPr>
      <p:cViewPr varScale="1">
        <p:scale>
          <a:sx n="81" d="100"/>
          <a:sy n="81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10BF50FB-2DFA-4488-82EB-A907A29C37E0}"/>
    <pc:docChg chg="custSel modSld">
      <pc:chgData name="Володимир Проценко" userId="4720113a60aa0f31" providerId="LiveId" clId="{10BF50FB-2DFA-4488-82EB-A907A29C37E0}" dt="2020-09-06T06:35:20.040" v="79" actId="113"/>
      <pc:docMkLst>
        <pc:docMk/>
      </pc:docMkLst>
      <pc:sldChg chg="modSp mod">
        <pc:chgData name="Володимир Проценко" userId="4720113a60aa0f31" providerId="LiveId" clId="{10BF50FB-2DFA-4488-82EB-A907A29C37E0}" dt="2020-09-06T06:22:18.097" v="18" actId="20577"/>
        <pc:sldMkLst>
          <pc:docMk/>
          <pc:sldMk cId="0" sldId="256"/>
        </pc:sldMkLst>
        <pc:spChg chg="mod">
          <ac:chgData name="Володимир Проценко" userId="4720113a60aa0f31" providerId="LiveId" clId="{10BF50FB-2DFA-4488-82EB-A907A29C37E0}" dt="2020-09-06T06:22:18.097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Володимир Проценко" userId="4720113a60aa0f31" providerId="LiveId" clId="{10BF50FB-2DFA-4488-82EB-A907A29C37E0}" dt="2020-09-06T06:35:20.040" v="79" actId="113"/>
        <pc:sldMkLst>
          <pc:docMk/>
          <pc:sldMk cId="4202111517" sldId="280"/>
        </pc:sldMkLst>
        <pc:spChg chg="mod">
          <ac:chgData name="Володимир Проценко" userId="4720113a60aa0f31" providerId="LiveId" clId="{10BF50FB-2DFA-4488-82EB-A907A29C37E0}" dt="2020-09-06T06:34:29.355" v="71" actId="6549"/>
          <ac:spMkLst>
            <pc:docMk/>
            <pc:sldMk cId="4202111517" sldId="280"/>
            <ac:spMk id="2" creationId="{00000000-0000-0000-0000-000000000000}"/>
          </ac:spMkLst>
        </pc:spChg>
        <pc:spChg chg="mod">
          <ac:chgData name="Володимир Проценко" userId="4720113a60aa0f31" providerId="LiveId" clId="{10BF50FB-2DFA-4488-82EB-A907A29C37E0}" dt="2020-09-06T06:35:20.040" v="79" actId="113"/>
          <ac:spMkLst>
            <pc:docMk/>
            <pc:sldMk cId="4202111517" sldId="280"/>
            <ac:spMk id="3" creationId="{00000000-0000-0000-0000-000000000000}"/>
          </ac:spMkLst>
        </pc:spChg>
      </pc:sldChg>
      <pc:sldChg chg="addSp delSp modSp mod">
        <pc:chgData name="Володимир Проценко" userId="4720113a60aa0f31" providerId="LiveId" clId="{10BF50FB-2DFA-4488-82EB-A907A29C37E0}" dt="2020-09-06T06:24:27.333" v="26" actId="1076"/>
        <pc:sldMkLst>
          <pc:docMk/>
          <pc:sldMk cId="977673984" sldId="281"/>
        </pc:sldMkLst>
        <pc:picChg chg="add mod">
          <ac:chgData name="Володимир Проценко" userId="4720113a60aa0f31" providerId="LiveId" clId="{10BF50FB-2DFA-4488-82EB-A907A29C37E0}" dt="2020-09-06T06:24:27.333" v="26" actId="1076"/>
          <ac:picMkLst>
            <pc:docMk/>
            <pc:sldMk cId="977673984" sldId="281"/>
            <ac:picMk id="3" creationId="{212D0A22-F3F5-46FB-97BB-BCA6A037D45C}"/>
          </ac:picMkLst>
        </pc:picChg>
        <pc:picChg chg="del">
          <ac:chgData name="Володимир Проценко" userId="4720113a60aa0f31" providerId="LiveId" clId="{10BF50FB-2DFA-4488-82EB-A907A29C37E0}" dt="2020-09-06T06:23:46.437" v="23" actId="478"/>
          <ac:picMkLst>
            <pc:docMk/>
            <pc:sldMk cId="977673984" sldId="281"/>
            <ac:picMk id="4" creationId="{D738F4F7-6C6F-4082-9785-8311E8773681}"/>
          </ac:picMkLst>
        </pc:picChg>
      </pc:sldChg>
      <pc:sldChg chg="modSp mod">
        <pc:chgData name="Володимир Проценко" userId="4720113a60aa0f31" providerId="LiveId" clId="{10BF50FB-2DFA-4488-82EB-A907A29C37E0}" dt="2020-09-06T06:33:22.306" v="62" actId="27636"/>
        <pc:sldMkLst>
          <pc:docMk/>
          <pc:sldMk cId="1672664409" sldId="282"/>
        </pc:sldMkLst>
        <pc:spChg chg="mod">
          <ac:chgData name="Володимир Проценко" userId="4720113a60aa0f31" providerId="LiveId" clId="{10BF50FB-2DFA-4488-82EB-A907A29C37E0}" dt="2020-09-06T06:33:22.306" v="62" actId="27636"/>
          <ac:spMkLst>
            <pc:docMk/>
            <pc:sldMk cId="1672664409" sldId="282"/>
            <ac:spMk id="3" creationId="{00000000-0000-0000-0000-000000000000}"/>
          </ac:spMkLst>
        </pc:spChg>
      </pc:sldChg>
      <pc:sldChg chg="modSp mod">
        <pc:chgData name="Володимир Проценко" userId="4720113a60aa0f31" providerId="LiveId" clId="{10BF50FB-2DFA-4488-82EB-A907A29C37E0}" dt="2020-09-06T06:25:28.628" v="28" actId="27636"/>
        <pc:sldMkLst>
          <pc:docMk/>
          <pc:sldMk cId="3784792861" sldId="287"/>
        </pc:sldMkLst>
        <pc:spChg chg="mod">
          <ac:chgData name="Володимир Проценко" userId="4720113a60aa0f31" providerId="LiveId" clId="{10BF50FB-2DFA-4488-82EB-A907A29C37E0}" dt="2020-09-06T06:25:28.628" v="28" actId="27636"/>
          <ac:spMkLst>
            <pc:docMk/>
            <pc:sldMk cId="3784792861" sldId="287"/>
            <ac:spMk id="3" creationId="{00000000-0000-0000-0000-000000000000}"/>
          </ac:spMkLst>
        </pc:spChg>
      </pc:sldChg>
      <pc:sldChg chg="modSp mod">
        <pc:chgData name="Володимир Проценко" userId="4720113a60aa0f31" providerId="LiveId" clId="{10BF50FB-2DFA-4488-82EB-A907A29C37E0}" dt="2020-09-06T06:23:05.213" v="22" actId="27636"/>
        <pc:sldMkLst>
          <pc:docMk/>
          <pc:sldMk cId="284273687" sldId="288"/>
        </pc:sldMkLst>
        <pc:spChg chg="mod">
          <ac:chgData name="Володимир Проценко" userId="4720113a60aa0f31" providerId="LiveId" clId="{10BF50FB-2DFA-4488-82EB-A907A29C37E0}" dt="2020-09-06T06:23:05.213" v="22" actId="27636"/>
          <ac:spMkLst>
            <pc:docMk/>
            <pc:sldMk cId="284273687" sldId="288"/>
            <ac:spMk id="4" creationId="{C42FC2F5-04C9-4653-B480-AAD8A12DC479}"/>
          </ac:spMkLst>
        </pc:spChg>
      </pc:sldChg>
      <pc:sldChg chg="modSp mod">
        <pc:chgData name="Володимир Проценко" userId="4720113a60aa0f31" providerId="LiveId" clId="{10BF50FB-2DFA-4488-82EB-A907A29C37E0}" dt="2020-09-06T06:29:23.872" v="36"/>
        <pc:sldMkLst>
          <pc:docMk/>
          <pc:sldMk cId="2800550818" sldId="289"/>
        </pc:sldMkLst>
        <pc:spChg chg="mod">
          <ac:chgData name="Володимир Проценко" userId="4720113a60aa0f31" providerId="LiveId" clId="{10BF50FB-2DFA-4488-82EB-A907A29C37E0}" dt="2020-09-06T06:29:23.872" v="36"/>
          <ac:spMkLst>
            <pc:docMk/>
            <pc:sldMk cId="2800550818" sldId="289"/>
            <ac:spMk id="3" creationId="{00000000-0000-0000-0000-000000000000}"/>
          </ac:spMkLst>
        </pc:spChg>
      </pc:sldChg>
      <pc:sldChg chg="modSp mod">
        <pc:chgData name="Володимир Проценко" userId="4720113a60aa0f31" providerId="LiveId" clId="{10BF50FB-2DFA-4488-82EB-A907A29C37E0}" dt="2020-09-06T06:30:35.428" v="43" actId="20577"/>
        <pc:sldMkLst>
          <pc:docMk/>
          <pc:sldMk cId="556005730" sldId="291"/>
        </pc:sldMkLst>
        <pc:spChg chg="mod">
          <ac:chgData name="Володимир Проценко" userId="4720113a60aa0f31" providerId="LiveId" clId="{10BF50FB-2DFA-4488-82EB-A907A29C37E0}" dt="2020-09-06T06:30:35.428" v="43" actId="20577"/>
          <ac:spMkLst>
            <pc:docMk/>
            <pc:sldMk cId="556005730" sldId="291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10BF50FB-2DFA-4488-82EB-A907A29C37E0}" dt="2020-09-06T06:26:32.262" v="30" actId="207"/>
        <pc:sldMkLst>
          <pc:docMk/>
          <pc:sldMk cId="1053529900" sldId="297"/>
        </pc:sldMkLst>
        <pc:spChg chg="mod">
          <ac:chgData name="Володимир Проценко" userId="4720113a60aa0f31" providerId="LiveId" clId="{10BF50FB-2DFA-4488-82EB-A907A29C37E0}" dt="2020-09-06T06:26:32.262" v="30" actId="207"/>
          <ac:spMkLst>
            <pc:docMk/>
            <pc:sldMk cId="1053529900" sldId="297"/>
            <ac:spMk id="3" creationId="{00000000-0000-0000-0000-000000000000}"/>
          </ac:spMkLst>
        </pc:spChg>
      </pc:sldChg>
      <pc:sldChg chg="modSp mod">
        <pc:chgData name="Володимир Проценко" userId="4720113a60aa0f31" providerId="LiveId" clId="{10BF50FB-2DFA-4488-82EB-A907A29C37E0}" dt="2020-09-06T06:31:54.755" v="57" actId="20577"/>
        <pc:sldMkLst>
          <pc:docMk/>
          <pc:sldMk cId="100531899" sldId="299"/>
        </pc:sldMkLst>
        <pc:spChg chg="mod">
          <ac:chgData name="Володимир Проценко" userId="4720113a60aa0f31" providerId="LiveId" clId="{10BF50FB-2DFA-4488-82EB-A907A29C37E0}" dt="2020-09-06T06:31:54.755" v="57" actId="20577"/>
          <ac:spMkLst>
            <pc:docMk/>
            <pc:sldMk cId="100531899" sldId="29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06.09.2020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Початок роботи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309938"/>
            <a:ext cx="6120680" cy="1991270"/>
          </a:xfrm>
        </p:spPr>
        <p:txBody>
          <a:bodyPr/>
          <a:lstStyle/>
          <a:p>
            <a:r>
              <a:rPr lang="uk-UA" dirty="0"/>
              <a:t>Установка </a:t>
            </a:r>
            <a:r>
              <a:rPr lang="en-US" dirty="0"/>
              <a:t>Haskell</a:t>
            </a:r>
            <a:endParaRPr lang="uk-UA" dirty="0"/>
          </a:p>
          <a:p>
            <a:r>
              <a:rPr lang="uk-UA" dirty="0"/>
              <a:t>Робота в </a:t>
            </a:r>
            <a:r>
              <a:rPr lang="en-US" dirty="0"/>
              <a:t>Java </a:t>
            </a:r>
            <a:r>
              <a:rPr lang="uk-UA" dirty="0"/>
              <a:t>і в </a:t>
            </a:r>
            <a:r>
              <a:rPr lang="en-US" dirty="0"/>
              <a:t>Haskell</a:t>
            </a:r>
          </a:p>
          <a:p>
            <a:r>
              <a:rPr lang="uk-UA" dirty="0"/>
              <a:t>Прості функції роботи зі списком</a:t>
            </a:r>
          </a:p>
          <a:p>
            <a:r>
              <a:rPr lang="uk-UA" dirty="0"/>
              <a:t>Оформлення домашньої роботи</a:t>
            </a:r>
          </a:p>
        </p:txBody>
      </p:sp>
      <p:pic>
        <p:nvPicPr>
          <p:cNvPr id="4" name="Picture 3" descr="Haskell">
            <a:extLst>
              <a:ext uri="{FF2B5EF4-FFF2-40B4-BE49-F238E27FC236}">
                <a16:creationId xmlns:a16="http://schemas.microsoft.com/office/drawing/2014/main" id="{E5C3BC3F-537B-4309-B978-50F039A1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в </a:t>
            </a:r>
            <a:r>
              <a:rPr lang="en-US" dirty="0"/>
              <a:t>Haskell</a:t>
            </a:r>
            <a:r>
              <a:rPr lang="uk-UA" dirty="0"/>
              <a:t> - 2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8457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Для того, щоб цю функцію можна було передати («підключити») до іншої програми, потрібно її явно включити в модуль.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module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Work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endParaRPr lang="uk-UA" b="1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x = x+5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Зберігаємо текст в файлі </a:t>
            </a:r>
            <a:r>
              <a:rPr lang="en-US" dirty="0" err="1"/>
              <a:t>Work.hs</a:t>
            </a:r>
            <a:r>
              <a:rPr lang="uk-UA" dirty="0"/>
              <a:t>, котрий перезавантажуємо в інтерпретаторі.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*Main&gt; </a:t>
            </a:r>
            <a:r>
              <a:rPr lang="en-US" dirty="0">
                <a:solidFill>
                  <a:srgbClr val="FF0000"/>
                </a:solidFill>
              </a:rPr>
              <a:t>:r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[1 of 1] Compiling Work             (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Work.hs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interpreted 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Ok, one module loaded.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*Work&gt;</a:t>
            </a:r>
            <a:r>
              <a:rPr lang="en-US" dirty="0">
                <a:solidFill>
                  <a:srgbClr val="FF0000"/>
                </a:solidFill>
              </a:rPr>
              <a:t>add5 7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12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*Work&gt;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0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в </a:t>
            </a:r>
            <a:r>
              <a:rPr lang="en-US" dirty="0"/>
              <a:t>Haskell</a:t>
            </a:r>
            <a:r>
              <a:rPr lang="uk-UA" dirty="0"/>
              <a:t> -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8457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Програма (модуль </a:t>
            </a:r>
            <a:r>
              <a:rPr lang="en-US" dirty="0"/>
              <a:t>Work</a:t>
            </a:r>
            <a:r>
              <a:rPr lang="uk-UA" dirty="0"/>
              <a:t>) має недоліки. Підключаємо опцію компілятора</a:t>
            </a:r>
            <a:r>
              <a:rPr lang="en-US" dirty="0"/>
              <a:t> – </a:t>
            </a:r>
            <a:r>
              <a:rPr lang="uk-UA" dirty="0"/>
              <a:t>«Виводити попередження».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{-# OPTIONS_GHC -Wall #-}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module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Work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endParaRPr lang="uk-UA" b="1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x = x+5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Зберігаємо текст в файлі </a:t>
            </a:r>
            <a:r>
              <a:rPr lang="en-US" dirty="0" err="1"/>
              <a:t>Work.hs</a:t>
            </a:r>
            <a:r>
              <a:rPr lang="uk-UA" dirty="0"/>
              <a:t>, котрий перезавантажуємо в інтерпретаторі.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*Main&gt; </a:t>
            </a:r>
            <a:r>
              <a:rPr lang="en-US" dirty="0">
                <a:solidFill>
                  <a:srgbClr val="FF0000"/>
                </a:solidFill>
              </a:rPr>
              <a:t>:r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[1 of 1] Compiling Work             (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Work.hs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interpreted 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Work.hs:3:1: warning: [-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Wmissing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-signatures]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Top-level binding with no type signature: add5 :: Num a =&gt; a -&gt; a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3 | add5 x = x+5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^^^^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Ok, one module loaded.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*Work&gt; </a:t>
            </a:r>
            <a:r>
              <a:rPr lang="en-US" dirty="0">
                <a:solidFill>
                  <a:srgbClr val="FF0000"/>
                </a:solidFill>
              </a:rPr>
              <a:t>add5 8.2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13.2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*Work&gt;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2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в </a:t>
            </a:r>
            <a:r>
              <a:rPr lang="en-US" dirty="0"/>
              <a:t>Haskell</a:t>
            </a:r>
            <a:r>
              <a:rPr lang="uk-UA" dirty="0"/>
              <a:t> - 4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8457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Явно вводимо тип (</a:t>
            </a:r>
            <a:r>
              <a:rPr lang="uk-UA" dirty="0" err="1"/>
              <a:t>сігнатуру</a:t>
            </a:r>
            <a:r>
              <a:rPr lang="uk-UA" dirty="0"/>
              <a:t>) функції </a:t>
            </a:r>
            <a:r>
              <a:rPr lang="en-US" dirty="0"/>
              <a:t>add5</a:t>
            </a:r>
            <a:r>
              <a:rPr lang="uk-UA" dirty="0"/>
              <a:t>.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{-# OPTIONS_GHC -Wall #-}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module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Work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Int -&gt; Int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x = x+5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Зберігаємо текст в файлі </a:t>
            </a:r>
            <a:r>
              <a:rPr lang="en-US" dirty="0" err="1"/>
              <a:t>Work.hs</a:t>
            </a:r>
            <a:r>
              <a:rPr lang="uk-UA" dirty="0"/>
              <a:t>, котрий перезавантажуємо в інтерпретаторі.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*Work&gt; </a:t>
            </a:r>
            <a:r>
              <a:rPr lang="en-US" dirty="0">
                <a:solidFill>
                  <a:srgbClr val="FF0000"/>
                </a:solidFill>
              </a:rPr>
              <a:t>:r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[1 of 1] Compiling Work             (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Work.hs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interpreted 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Ok, one module loaded.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*Work&gt; </a:t>
            </a:r>
            <a:r>
              <a:rPr lang="en-US" dirty="0">
                <a:solidFill>
                  <a:srgbClr val="FF0000"/>
                </a:solidFill>
              </a:rPr>
              <a:t>add5 7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12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*Work&gt; </a:t>
            </a:r>
            <a:r>
              <a:rPr lang="en-US" dirty="0">
                <a:solidFill>
                  <a:srgbClr val="FF0000"/>
                </a:solidFill>
              </a:rPr>
              <a:t>add5 8.2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&lt;interactive&gt;:10:6: error: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* No instance for (Fractional Int) arising from the literal `8.2'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* In the first argument of `add5', namely `8.2'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In the expression: add5 8.2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In an equation for `it': it = add5 8.2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Дані і операції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8965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uk-UA" dirty="0"/>
              <a:t>Дані : цілі і логічні</a:t>
            </a:r>
          </a:p>
          <a:p>
            <a:pPr lvl="1" algn="just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цілі представлені в машині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just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-78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just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:: Integer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цілі довільної довжини</a:t>
            </a:r>
          </a:p>
          <a:p>
            <a:pPr lvl="1" algn="just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= 2^(2^(2^(2^2)))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just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-- логічні</a:t>
            </a:r>
          </a:p>
          <a:p>
            <a:pPr lvl="1" algn="just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= True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True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і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False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 конструктори</a:t>
            </a:r>
            <a:endParaRPr lang="uk-UA" dirty="0"/>
          </a:p>
          <a:p>
            <a:pPr algn="just"/>
            <a:r>
              <a:rPr lang="uk-UA" dirty="0"/>
              <a:t>Арифметичні </a:t>
            </a:r>
            <a:endParaRPr lang="en-US" dirty="0"/>
          </a:p>
          <a:p>
            <a:pPr lvl="1" algn="just"/>
            <a:r>
              <a:rPr lang="uk-UA" dirty="0"/>
              <a:t>Бінарні операції</a:t>
            </a:r>
            <a:r>
              <a:rPr lang="en-US" dirty="0"/>
              <a:t>: +, -, *, /, mod, div, ^, min, max.</a:t>
            </a:r>
          </a:p>
          <a:p>
            <a:pPr lvl="2" algn="just"/>
            <a:r>
              <a:rPr lang="en-US" dirty="0"/>
              <a:t>/ -</a:t>
            </a:r>
            <a:r>
              <a:rPr lang="uk-UA" dirty="0"/>
              <a:t>дробове ділення</a:t>
            </a:r>
          </a:p>
          <a:p>
            <a:pPr lvl="2" algn="just"/>
            <a:r>
              <a:rPr lang="en-US" dirty="0"/>
              <a:t>div, mod –</a:t>
            </a:r>
            <a:r>
              <a:rPr lang="uk-UA" dirty="0"/>
              <a:t> цілі ділення та залишок</a:t>
            </a:r>
          </a:p>
          <a:p>
            <a:pPr lvl="1" algn="just"/>
            <a:r>
              <a:rPr lang="uk-UA" dirty="0" err="1"/>
              <a:t>Унарні</a:t>
            </a:r>
            <a:r>
              <a:rPr lang="uk-UA" dirty="0"/>
              <a:t> операції: </a:t>
            </a:r>
            <a:r>
              <a:rPr lang="en-US" dirty="0"/>
              <a:t>negate, abs, </a:t>
            </a:r>
            <a:r>
              <a:rPr lang="en-US" dirty="0" err="1"/>
              <a:t>signum</a:t>
            </a:r>
            <a:r>
              <a:rPr lang="uk-UA" dirty="0"/>
              <a:t> </a:t>
            </a:r>
          </a:p>
          <a:p>
            <a:pPr algn="just"/>
            <a:r>
              <a:rPr lang="uk-UA" dirty="0"/>
              <a:t>Логічні</a:t>
            </a:r>
          </a:p>
          <a:p>
            <a:pPr lvl="1" algn="just"/>
            <a:r>
              <a:rPr lang="uk-UA" dirty="0"/>
              <a:t>Операції логічні</a:t>
            </a:r>
            <a:r>
              <a:rPr lang="en-US" dirty="0"/>
              <a:t> : ||, &amp;&amp;, not</a:t>
            </a:r>
          </a:p>
          <a:p>
            <a:pPr lvl="1" algn="just"/>
            <a:r>
              <a:rPr lang="uk-UA" dirty="0"/>
              <a:t>Операції порівняння</a:t>
            </a:r>
            <a:r>
              <a:rPr lang="en-US" dirty="0"/>
              <a:t>: ==, /=, &lt;, &gt;, &lt;=, &gt;=</a:t>
            </a:r>
            <a:endParaRPr lang="uk-UA" dirty="0"/>
          </a:p>
          <a:p>
            <a:pPr lvl="1" algn="just"/>
            <a:r>
              <a:rPr lang="en-US" dirty="0"/>
              <a:t>if  e1  then  e2  else  e3</a:t>
            </a:r>
            <a:r>
              <a:rPr lang="uk-U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031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35016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Список – впорядкована колекція елементів одного типу</a:t>
            </a:r>
          </a:p>
          <a:p>
            <a:r>
              <a:rPr lang="uk-UA" dirty="0"/>
              <a:t>Базові функції над списками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[] :: [</a:t>
            </a:r>
            <a:r>
              <a:rPr lang="en-US" dirty="0" err="1"/>
              <a:t>Int</a:t>
            </a:r>
            <a:r>
              <a:rPr lang="en-US" dirty="0"/>
              <a:t>]          </a:t>
            </a:r>
            <a:r>
              <a:rPr lang="uk-UA" dirty="0"/>
              <a:t>          </a:t>
            </a:r>
            <a:r>
              <a:rPr lang="en-US" dirty="0"/>
              <a:t>    -- </a:t>
            </a:r>
            <a:r>
              <a:rPr lang="uk-UA" dirty="0"/>
              <a:t>порожній список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(:) :: </a:t>
            </a:r>
            <a:r>
              <a:rPr lang="en-US" dirty="0" err="1"/>
              <a:t>Int</a:t>
            </a:r>
            <a:r>
              <a:rPr lang="en-US" dirty="0"/>
              <a:t> -&gt; [</a:t>
            </a:r>
            <a:r>
              <a:rPr lang="en-US" dirty="0" err="1"/>
              <a:t>Int</a:t>
            </a:r>
            <a:r>
              <a:rPr lang="en-US" dirty="0"/>
              <a:t>] -&gt; [</a:t>
            </a:r>
            <a:r>
              <a:rPr lang="en-US" dirty="0" err="1"/>
              <a:t>Int</a:t>
            </a:r>
            <a:r>
              <a:rPr lang="en-US" dirty="0"/>
              <a:t>]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uk-UA" dirty="0"/>
              <a:t>-- додає елемент в голову списку</a:t>
            </a:r>
          </a:p>
          <a:p>
            <a:pPr marL="457200" lvl="1" indent="0">
              <a:buNone/>
            </a:pPr>
            <a:r>
              <a:rPr lang="uk-UA" dirty="0"/>
              <a:t>-- функції над списками</a:t>
            </a:r>
          </a:p>
          <a:p>
            <a:pPr marL="457200" lvl="1" indent="0">
              <a:buNone/>
            </a:pPr>
            <a:r>
              <a:rPr lang="en-US" dirty="0"/>
              <a:t>null   :: [</a:t>
            </a:r>
            <a:r>
              <a:rPr lang="en-US" dirty="0" err="1"/>
              <a:t>Int</a:t>
            </a:r>
            <a:r>
              <a:rPr lang="en-US" dirty="0"/>
              <a:t>] -&gt; </a:t>
            </a:r>
            <a:r>
              <a:rPr lang="en-US" dirty="0" err="1"/>
              <a:t>Bool</a:t>
            </a:r>
            <a:r>
              <a:rPr lang="en-US" dirty="0"/>
              <a:t>    -- </a:t>
            </a:r>
            <a:r>
              <a:rPr lang="uk-UA" dirty="0"/>
              <a:t>перевірка порожнього списку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head :: [</a:t>
            </a:r>
            <a:r>
              <a:rPr lang="en-US" dirty="0" err="1"/>
              <a:t>Int</a:t>
            </a:r>
            <a:r>
              <a:rPr lang="en-US" dirty="0"/>
              <a:t>] -&gt; </a:t>
            </a:r>
            <a:r>
              <a:rPr lang="en-US" dirty="0" err="1"/>
              <a:t>Int</a:t>
            </a:r>
            <a:r>
              <a:rPr lang="uk-UA" dirty="0"/>
              <a:t>      -- вибирає перший елемент списку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tail    :: [</a:t>
            </a:r>
            <a:r>
              <a:rPr lang="en-US" dirty="0" err="1"/>
              <a:t>Int</a:t>
            </a:r>
            <a:r>
              <a:rPr lang="en-US" dirty="0"/>
              <a:t>] -&gt; [</a:t>
            </a:r>
            <a:r>
              <a:rPr lang="en-US" dirty="0" err="1"/>
              <a:t>Int</a:t>
            </a:r>
            <a:r>
              <a:rPr lang="en-US" dirty="0"/>
              <a:t>]  </a:t>
            </a:r>
            <a:r>
              <a:rPr lang="uk-UA" dirty="0"/>
              <a:t> -- вибирає «хвіст» списку </a:t>
            </a:r>
            <a:endParaRPr lang="en-US" dirty="0"/>
          </a:p>
          <a:p>
            <a:r>
              <a:rPr lang="uk-UA" dirty="0"/>
              <a:t>Приклади списків 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3 : (1 : (10 : []))</a:t>
            </a:r>
          </a:p>
          <a:p>
            <a:pPr lvl="1"/>
            <a:r>
              <a:rPr lang="uk-UA" dirty="0"/>
              <a:t>Використання «синтаксичного цукру»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[3, 1, 10]</a:t>
            </a:r>
          </a:p>
          <a:p>
            <a:pPr marL="457200" lvl="1" indent="0">
              <a:buNone/>
            </a:pPr>
            <a:endParaRPr lang="uk-UA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2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439248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Найпростіше визначення функції в </a:t>
            </a:r>
            <a:r>
              <a:rPr lang="en-US" dirty="0"/>
              <a:t>Haskell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/>
            <a:r>
              <a:rPr lang="en-US" dirty="0"/>
              <a:t>-- </a:t>
            </a:r>
            <a:r>
              <a:rPr lang="uk-UA" dirty="0"/>
              <a:t>тип функції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expr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/>
              <a:t>       </a:t>
            </a:r>
          </a:p>
          <a:p>
            <a:pPr lvl="2"/>
            <a:r>
              <a:rPr lang="uk-UA" dirty="0"/>
              <a:t>-- означення функції: </a:t>
            </a:r>
            <a:r>
              <a:rPr lang="en-US" dirty="0" err="1"/>
              <a:t>xs</a:t>
            </a:r>
            <a:r>
              <a:rPr lang="en-US" dirty="0"/>
              <a:t> – </a:t>
            </a:r>
            <a:r>
              <a:rPr lang="uk-UA" dirty="0"/>
              <a:t>параметр, </a:t>
            </a:r>
            <a:r>
              <a:rPr lang="en-US" dirty="0"/>
              <a:t>expr </a:t>
            </a:r>
            <a:r>
              <a:rPr lang="uk-UA" dirty="0"/>
              <a:t>- вираз </a:t>
            </a:r>
            <a:endParaRPr lang="en-US" dirty="0"/>
          </a:p>
          <a:p>
            <a:pPr lvl="1"/>
            <a:r>
              <a:rPr lang="uk-UA" dirty="0"/>
              <a:t>В виразі, що визначає функцію, можна використовувати:</a:t>
            </a:r>
          </a:p>
          <a:p>
            <a:pPr lvl="2"/>
            <a:r>
              <a:rPr lang="uk-UA" dirty="0"/>
              <a:t>Цілі і логічні операції: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+, -, *, /, mod, div, ^, ||, &amp;&amp;, not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/>
            <a:r>
              <a:rPr lang="uk-UA" dirty="0"/>
              <a:t>Базові функції зі списками: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null, head, tail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/>
            <a:r>
              <a:rPr lang="uk-UA" dirty="0"/>
              <a:t>Базові конструктори списків: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[], :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Умовний вираз: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if  e1  then  e2  else  e3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/>
            <a:r>
              <a:rPr lang="uk-UA" dirty="0"/>
              <a:t>Рекурсію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Функція, що знаходить суму елементів списку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if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then 0 else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haid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[5, 12, 8] = 25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uk-UA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4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Конкатенація двох списків 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208912" cy="4536504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З</a:t>
            </a:r>
            <a:r>
              <a:rPr lang="en-US" dirty="0"/>
              <a:t>`</a:t>
            </a:r>
            <a:r>
              <a:rPr lang="uk-UA" dirty="0"/>
              <a:t>єднання (конкатенація) двох списків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[Int]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undefined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undefined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[5, 8, 91] [23, 78] = [5, 8, 91, 23, 78]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Як побудувати функцію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/>
              <a:t>?</a:t>
            </a:r>
          </a:p>
          <a:p>
            <a:pPr lvl="1"/>
            <a:r>
              <a:rPr lang="uk-UA" dirty="0"/>
              <a:t>Список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uk-UA" dirty="0"/>
              <a:t>може бути двох видів</a:t>
            </a:r>
          </a:p>
          <a:p>
            <a:pPr lvl="2"/>
            <a:r>
              <a:rPr lang="uk-UA" dirty="0"/>
              <a:t>Порожній </a:t>
            </a:r>
            <a:r>
              <a:rPr lang="en-US" dirty="0"/>
              <a:t>– null </a:t>
            </a:r>
            <a:r>
              <a:rPr lang="en-US" dirty="0" err="1"/>
              <a:t>xs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Непорожній - має</a:t>
            </a:r>
          </a:p>
          <a:p>
            <a:pPr lvl="3"/>
            <a:r>
              <a:rPr lang="uk-UA" dirty="0"/>
              <a:t>Перший елемент </a:t>
            </a:r>
            <a:r>
              <a:rPr lang="en-US" dirty="0"/>
              <a:t>- head </a:t>
            </a:r>
            <a:r>
              <a:rPr lang="en-US" dirty="0" err="1"/>
              <a:t>xs</a:t>
            </a:r>
            <a:r>
              <a:rPr lang="uk-UA" dirty="0"/>
              <a:t> і «хвіст»</a:t>
            </a:r>
            <a:r>
              <a:rPr lang="en-US" dirty="0"/>
              <a:t> - tail </a:t>
            </a:r>
            <a:r>
              <a:rPr lang="en-US" dirty="0" err="1"/>
              <a:t>xs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….</a:t>
            </a:r>
            <a:r>
              <a:rPr lang="en-US" dirty="0"/>
              <a:t> -- </a:t>
            </a:r>
            <a:r>
              <a:rPr lang="en-US" dirty="0" err="1"/>
              <a:t>ys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…</a:t>
            </a:r>
            <a:r>
              <a:rPr lang="en-US" sz="2400" dirty="0"/>
              <a:t>. </a:t>
            </a:r>
            <a:r>
              <a:rPr lang="ru-RU" sz="2400" dirty="0"/>
              <a:t>   -- </a:t>
            </a:r>
            <a:r>
              <a:rPr lang="en-US" sz="2400" dirty="0"/>
              <a:t>head </a:t>
            </a:r>
            <a:r>
              <a:rPr lang="en-US" sz="2400" dirty="0" err="1"/>
              <a:t>xs</a:t>
            </a:r>
            <a:r>
              <a:rPr lang="ru-RU" sz="2400" dirty="0"/>
              <a:t>  </a:t>
            </a:r>
            <a:r>
              <a:rPr lang="uk-UA" sz="2400" dirty="0"/>
              <a:t> </a:t>
            </a:r>
            <a:r>
              <a:rPr lang="en-US" sz="2400" dirty="0"/>
              <a:t>tail </a:t>
            </a:r>
            <a:r>
              <a:rPr lang="en-US" sz="2400" dirty="0" err="1"/>
              <a:t>xs</a:t>
            </a:r>
            <a:r>
              <a:rPr lang="uk-UA" sz="2400" dirty="0"/>
              <a:t>  </a:t>
            </a:r>
            <a:r>
              <a:rPr lang="en-US" sz="2400" dirty="0" err="1"/>
              <a:t>addM</a:t>
            </a:r>
            <a:r>
              <a:rPr lang="en-US" sz="2400" dirty="0"/>
              <a:t> </a:t>
            </a:r>
            <a:endParaRPr lang="uk-UA" sz="2400" dirty="0"/>
          </a:p>
          <a:p>
            <a:pPr lvl="1"/>
            <a:endParaRPr lang="uk-UA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55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Конкатенація двох списків – 2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208912" cy="4536504"/>
          </a:xfrm>
        </p:spPr>
        <p:txBody>
          <a:bodyPr>
            <a:normAutofit/>
          </a:bodyPr>
          <a:lstStyle/>
          <a:p>
            <a:r>
              <a:rPr lang="uk-UA" dirty="0"/>
              <a:t>З</a:t>
            </a:r>
            <a:r>
              <a:rPr lang="en-US" dirty="0"/>
              <a:t>`</a:t>
            </a:r>
            <a:r>
              <a:rPr lang="uk-UA" dirty="0"/>
              <a:t>єднання (конкатенація) двох списків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[Int] -&gt; [Int]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US" dirty="0" err="1">
                <a:solidFill>
                  <a:srgbClr val="FF0000"/>
                </a:solidFill>
              </a:rPr>
              <a:t>addM</a:t>
            </a:r>
            <a:r>
              <a:rPr lang="en-US" dirty="0">
                <a:solidFill>
                  <a:srgbClr val="FF0000"/>
                </a:solidFill>
              </a:rPr>
              <a:t> (tail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FF0000"/>
                </a:solidFill>
              </a:rPr>
              <a:t>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uk-UA" dirty="0">
              <a:solidFill>
                <a:srgbClr val="FF0000"/>
              </a:solidFill>
            </a:endParaRPr>
          </a:p>
          <a:p>
            <a:pPr lvl="1"/>
            <a:r>
              <a:rPr lang="uk-UA" dirty="0"/>
              <a:t>В </a:t>
            </a:r>
            <a:r>
              <a:rPr lang="en-US" dirty="0"/>
              <a:t>Prelude </a:t>
            </a:r>
            <a:r>
              <a:rPr lang="uk-UA" dirty="0"/>
              <a:t>є операція </a:t>
            </a:r>
            <a:r>
              <a:rPr lang="en-US" dirty="0"/>
              <a:t>++</a:t>
            </a:r>
          </a:p>
          <a:p>
            <a:pPr lvl="2"/>
            <a:r>
              <a:rPr lang="en-US" b="1" dirty="0"/>
              <a:t>Prelude&gt;</a:t>
            </a:r>
            <a:r>
              <a:rPr lang="en-US" dirty="0"/>
              <a:t> :</a:t>
            </a:r>
            <a:r>
              <a:rPr lang="en-US" dirty="0" err="1"/>
              <a:t>i</a:t>
            </a:r>
            <a:r>
              <a:rPr lang="en-US" dirty="0"/>
              <a:t> (++)</a:t>
            </a:r>
            <a:endParaRPr lang="ru-RU" dirty="0"/>
          </a:p>
          <a:p>
            <a:pPr lvl="2"/>
            <a:r>
              <a:rPr lang="en-US" dirty="0"/>
              <a:t>(++) :: [a] -&gt; [a] -&gt; [a] 	-- Defined in ‘</a:t>
            </a:r>
            <a:r>
              <a:rPr lang="en-US" dirty="0" err="1"/>
              <a:t>GHC.Base</a:t>
            </a:r>
            <a:r>
              <a:rPr lang="en-US" dirty="0"/>
              <a:t>’</a:t>
            </a:r>
          </a:p>
          <a:p>
            <a:pPr lvl="2"/>
            <a:r>
              <a:rPr lang="en-US" dirty="0" err="1"/>
              <a:t>infixr</a:t>
            </a:r>
            <a:r>
              <a:rPr lang="en-US" dirty="0"/>
              <a:t> 5 ++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[5, 8, 91] ++ [23, 78] == [5, 8, 91, 23, 78]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uk-UA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91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Конкатенація списку списків 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4752528"/>
          </a:xfrm>
        </p:spPr>
        <p:txBody>
          <a:bodyPr>
            <a:normAutofit/>
          </a:bodyPr>
          <a:lstStyle/>
          <a:p>
            <a:r>
              <a:rPr lang="uk-UA" dirty="0"/>
              <a:t>Конкатенація списку списків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[[Int]]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undefined      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undefined</a:t>
            </a:r>
          </a:p>
          <a:p>
            <a:pPr lvl="2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[[3, 4, 5], [1, 2], [10, 11, 12]] = [3,4,5,1,2,10,11,12]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Як побудувати функцію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/>
              <a:t>?</a:t>
            </a:r>
          </a:p>
          <a:p>
            <a:pPr lvl="1"/>
            <a:r>
              <a:rPr lang="uk-UA" dirty="0"/>
              <a:t>Список </a:t>
            </a:r>
            <a:r>
              <a:rPr lang="en-US" dirty="0" err="1"/>
              <a:t>xss</a:t>
            </a:r>
            <a:r>
              <a:rPr lang="en-US" dirty="0"/>
              <a:t> </a:t>
            </a:r>
            <a:r>
              <a:rPr lang="uk-UA" dirty="0"/>
              <a:t>може бути двох видів</a:t>
            </a:r>
          </a:p>
          <a:p>
            <a:pPr lvl="2"/>
            <a:r>
              <a:rPr lang="uk-UA" dirty="0"/>
              <a:t>Порожній </a:t>
            </a:r>
            <a:r>
              <a:rPr lang="en-US" dirty="0"/>
              <a:t>– null </a:t>
            </a:r>
            <a:r>
              <a:rPr lang="en-US" dirty="0" err="1"/>
              <a:t>xss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Непорожній - має</a:t>
            </a:r>
          </a:p>
          <a:p>
            <a:pPr lvl="3"/>
            <a:r>
              <a:rPr lang="uk-UA" dirty="0"/>
              <a:t>Перший елемент </a:t>
            </a:r>
            <a:r>
              <a:rPr lang="en-US" dirty="0"/>
              <a:t>- head </a:t>
            </a:r>
            <a:r>
              <a:rPr lang="en-US" dirty="0" err="1"/>
              <a:t>xss</a:t>
            </a:r>
            <a:r>
              <a:rPr lang="uk-UA" dirty="0"/>
              <a:t> і «хвіст»</a:t>
            </a:r>
            <a:r>
              <a:rPr lang="en-US" dirty="0"/>
              <a:t> - tail </a:t>
            </a:r>
            <a:r>
              <a:rPr lang="en-US" dirty="0" err="1"/>
              <a:t>xss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….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sz="2200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sz="2200" dirty="0">
                <a:solidFill>
                  <a:schemeClr val="accent5">
                    <a:lumMod val="10000"/>
                  </a:schemeClr>
                </a:solidFill>
              </a:rPr>
              <a:t> …</a:t>
            </a:r>
            <a:r>
              <a:rPr lang="en-US" sz="2200" dirty="0"/>
              <a:t>. </a:t>
            </a:r>
            <a:r>
              <a:rPr lang="ru-RU" sz="2200" dirty="0"/>
              <a:t>   -- </a:t>
            </a:r>
            <a:r>
              <a:rPr lang="en-US" sz="2200" dirty="0"/>
              <a:t>head </a:t>
            </a:r>
            <a:r>
              <a:rPr lang="en-US" sz="2200" dirty="0" err="1"/>
              <a:t>xss</a:t>
            </a:r>
            <a:r>
              <a:rPr lang="ru-RU" sz="2200" dirty="0"/>
              <a:t>  </a:t>
            </a:r>
            <a:r>
              <a:rPr lang="uk-UA" sz="2200" dirty="0"/>
              <a:t> </a:t>
            </a:r>
            <a:r>
              <a:rPr lang="en-US" sz="2200" dirty="0"/>
              <a:t>tail </a:t>
            </a:r>
            <a:r>
              <a:rPr lang="en-US" sz="2200" dirty="0" err="1"/>
              <a:t>xss</a:t>
            </a:r>
            <a:r>
              <a:rPr lang="uk-UA" sz="2200" dirty="0"/>
              <a:t>  </a:t>
            </a:r>
            <a:r>
              <a:rPr lang="en-US" sz="2200" dirty="0" err="1"/>
              <a:t>concatM</a:t>
            </a:r>
            <a:r>
              <a:rPr lang="en-US" sz="2200" dirty="0"/>
              <a:t>  </a:t>
            </a:r>
            <a:r>
              <a:rPr lang="en-US" sz="2200" dirty="0" err="1"/>
              <a:t>addM</a:t>
            </a:r>
            <a:r>
              <a:rPr lang="en-US" sz="2200" dirty="0"/>
              <a:t> </a:t>
            </a:r>
            <a:endParaRPr lang="uk-UA" sz="2200" dirty="0"/>
          </a:p>
          <a:p>
            <a:pPr lvl="1"/>
            <a:endParaRPr lang="uk-UA" sz="2200" dirty="0"/>
          </a:p>
          <a:p>
            <a:pPr lvl="1"/>
            <a:endParaRPr lang="en-US" sz="2200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00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Конкатенація списку списків -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602" y="1556792"/>
            <a:ext cx="8534908" cy="4608512"/>
          </a:xfrm>
        </p:spPr>
        <p:txBody>
          <a:bodyPr>
            <a:normAutofit/>
          </a:bodyPr>
          <a:lstStyle/>
          <a:p>
            <a:r>
              <a:rPr lang="uk-UA" dirty="0"/>
              <a:t>Конкатенація списку списків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[[Int]]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[] 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addM</a:t>
            </a:r>
            <a:r>
              <a:rPr lang="en-US" dirty="0">
                <a:solidFill>
                  <a:srgbClr val="FF0000"/>
                </a:solidFill>
              </a:rPr>
              <a:t> (head </a:t>
            </a:r>
            <a:r>
              <a:rPr lang="en-US" dirty="0" err="1">
                <a:solidFill>
                  <a:srgbClr val="FF0000"/>
                </a:solidFill>
              </a:rPr>
              <a:t>xss</a:t>
            </a:r>
            <a:r>
              <a:rPr lang="en-US" dirty="0">
                <a:solidFill>
                  <a:srgbClr val="FF0000"/>
                </a:solidFill>
              </a:rPr>
              <a:t>) (</a:t>
            </a:r>
            <a:r>
              <a:rPr lang="en-US" dirty="0" err="1">
                <a:solidFill>
                  <a:srgbClr val="FF0000"/>
                </a:solidFill>
              </a:rPr>
              <a:t>concatM</a:t>
            </a:r>
            <a:r>
              <a:rPr lang="en-US" dirty="0">
                <a:solidFill>
                  <a:srgbClr val="FF0000"/>
                </a:solidFill>
              </a:rPr>
              <a:t> (tail </a:t>
            </a:r>
            <a:r>
              <a:rPr lang="en-US" dirty="0" err="1">
                <a:solidFill>
                  <a:srgbClr val="FF0000"/>
                </a:solidFill>
              </a:rPr>
              <a:t>xss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В </a:t>
            </a:r>
            <a:r>
              <a:rPr lang="en-US" dirty="0"/>
              <a:t>Prelude </a:t>
            </a:r>
            <a:r>
              <a:rPr lang="uk-UA" dirty="0"/>
              <a:t>є функція </a:t>
            </a:r>
            <a:r>
              <a:rPr lang="en-US" dirty="0" err="1"/>
              <a:t>concat</a:t>
            </a:r>
            <a:endParaRPr lang="en-US" dirty="0"/>
          </a:p>
          <a:p>
            <a:pPr lvl="2"/>
            <a:r>
              <a:rPr lang="en-US" b="1" dirty="0"/>
              <a:t>Prelude&gt;</a:t>
            </a:r>
            <a:r>
              <a:rPr lang="en-US" dirty="0"/>
              <a:t> :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concat</a:t>
            </a:r>
            <a:endParaRPr lang="ru-RU" dirty="0"/>
          </a:p>
          <a:p>
            <a:pPr lvl="2"/>
            <a:r>
              <a:rPr lang="en-US" dirty="0" err="1"/>
              <a:t>concat</a:t>
            </a:r>
            <a:r>
              <a:rPr lang="en-US" dirty="0"/>
              <a:t> :: Foldable t =&gt; t [a] -&gt; [a] -- Defined in ‘</a:t>
            </a:r>
            <a:r>
              <a:rPr lang="en-US" dirty="0" err="1"/>
              <a:t>Data.Foldable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[[3, 4, 5], [1, 2], [10, 11, 12]] ==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[3,4,5,1,2,10,11,12] </a:t>
            </a:r>
            <a:endParaRPr lang="en-US" dirty="0"/>
          </a:p>
          <a:p>
            <a:pPr lvl="1"/>
            <a:endParaRPr lang="uk-UA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5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B9218-AC02-489D-8DF8-0A828426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Platform</a:t>
            </a:r>
            <a:endParaRPr lang="uk-UA" dirty="0"/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3DE0B487-8F5E-4F78-9880-8B7DB529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964521"/>
            <a:ext cx="8136904" cy="917174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Haskell Platform </a:t>
            </a:r>
            <a:r>
              <a:rPr lang="uk-UA" sz="2000" dirty="0"/>
              <a:t>містить інструкції по встановленню </a:t>
            </a:r>
            <a:r>
              <a:rPr lang="en-US" sz="2000" dirty="0"/>
              <a:t>Haskell</a:t>
            </a:r>
            <a:r>
              <a:rPr lang="uk-UA" sz="2000" dirty="0"/>
              <a:t> </a:t>
            </a:r>
          </a:p>
          <a:p>
            <a:pPr marL="457200" lvl="1" indent="0" algn="ctr">
              <a:buNone/>
            </a:pPr>
            <a:r>
              <a:rPr lang="uk-UA" sz="1600" dirty="0"/>
              <a:t> </a:t>
            </a:r>
            <a:r>
              <a:rPr lang="en-US" sz="1600" dirty="0"/>
              <a:t>Windows, Mac OS X </a:t>
            </a:r>
            <a:r>
              <a:rPr lang="uk-UA" sz="1600" dirty="0"/>
              <a:t> і </a:t>
            </a:r>
            <a:r>
              <a:rPr lang="en-US" sz="1600" dirty="0"/>
              <a:t>Linux</a:t>
            </a:r>
          </a:p>
          <a:p>
            <a:pPr marL="0" indent="0" algn="ctr">
              <a:buNone/>
            </a:pPr>
            <a:endParaRPr lang="uk-UA" sz="1200" dirty="0"/>
          </a:p>
        </p:txBody>
      </p:sp>
      <p:pic>
        <p:nvPicPr>
          <p:cNvPr id="12" name="Рисунок 11" descr="Зображення, що містить знімок екрана, монітор&#10;&#10;Автоматично згенерований опис">
            <a:extLst>
              <a:ext uri="{FF2B5EF4-FFF2-40B4-BE49-F238E27FC236}">
                <a16:creationId xmlns:a16="http://schemas.microsoft.com/office/drawing/2014/main" id="{8ED11E19-783C-44ED-913C-5F34DA44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85" y="1382649"/>
            <a:ext cx="9144000" cy="44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Обернення списку 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2936" cy="4844008"/>
          </a:xfrm>
        </p:spPr>
        <p:txBody>
          <a:bodyPr>
            <a:normAutofit fontScale="92500"/>
          </a:bodyPr>
          <a:lstStyle/>
          <a:p>
            <a:r>
              <a:rPr lang="uk-UA" dirty="0"/>
              <a:t>Обернення списку (зміна порядку розташування елементів списку на обернений)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undefined    -- reverse = undefined </a:t>
            </a:r>
          </a:p>
          <a:p>
            <a:pPr lvl="2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[78, 34, 2, 51] = [51, 2, 34, 78]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Як побудувати функцію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/>
              <a:t>?</a:t>
            </a:r>
          </a:p>
          <a:p>
            <a:pPr lvl="1"/>
            <a:r>
              <a:rPr lang="uk-UA" dirty="0"/>
              <a:t>Список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uk-UA" dirty="0"/>
              <a:t>може бути двох видів</a:t>
            </a:r>
          </a:p>
          <a:p>
            <a:pPr lvl="2"/>
            <a:r>
              <a:rPr lang="uk-UA" dirty="0"/>
              <a:t>Порожній </a:t>
            </a:r>
            <a:r>
              <a:rPr lang="en-US" dirty="0"/>
              <a:t>– null </a:t>
            </a:r>
            <a:r>
              <a:rPr lang="en-US" dirty="0" err="1"/>
              <a:t>xs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Непорожній - має</a:t>
            </a:r>
          </a:p>
          <a:p>
            <a:pPr lvl="3"/>
            <a:r>
              <a:rPr lang="uk-UA" dirty="0"/>
              <a:t>Перший елемент </a:t>
            </a:r>
            <a:r>
              <a:rPr lang="en-US" dirty="0"/>
              <a:t>- head </a:t>
            </a:r>
            <a:r>
              <a:rPr lang="en-US" dirty="0" err="1"/>
              <a:t>xs</a:t>
            </a:r>
            <a:r>
              <a:rPr lang="uk-UA" dirty="0"/>
              <a:t> і «хвіст»</a:t>
            </a:r>
            <a:r>
              <a:rPr lang="en-US" dirty="0"/>
              <a:t> - tail </a:t>
            </a:r>
            <a:r>
              <a:rPr lang="en-US" dirty="0" err="1"/>
              <a:t>xs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reserveM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….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…</a:t>
            </a:r>
            <a:r>
              <a:rPr lang="en-US" sz="2400" dirty="0"/>
              <a:t>. </a:t>
            </a:r>
            <a:r>
              <a:rPr lang="ru-RU" sz="2400" dirty="0"/>
              <a:t>   -- </a:t>
            </a:r>
            <a:r>
              <a:rPr lang="en-US" sz="2400" dirty="0"/>
              <a:t>head </a:t>
            </a:r>
            <a:r>
              <a:rPr lang="en-US" sz="2400" dirty="0" err="1"/>
              <a:t>xs</a:t>
            </a:r>
            <a:r>
              <a:rPr lang="ru-RU" sz="2400" dirty="0"/>
              <a:t>  </a:t>
            </a:r>
            <a:r>
              <a:rPr lang="uk-UA" sz="2400" dirty="0"/>
              <a:t> </a:t>
            </a:r>
            <a:r>
              <a:rPr lang="en-US" sz="2400" dirty="0"/>
              <a:t>tail </a:t>
            </a:r>
            <a:r>
              <a:rPr lang="en-US" sz="2400" dirty="0" err="1"/>
              <a:t>xs</a:t>
            </a:r>
            <a:r>
              <a:rPr lang="uk-UA" sz="2400" dirty="0"/>
              <a:t>  </a:t>
            </a:r>
            <a:r>
              <a:rPr lang="en-US" sz="2400" dirty="0" err="1"/>
              <a:t>reverseM</a:t>
            </a:r>
            <a:r>
              <a:rPr lang="en-US" sz="2400" dirty="0"/>
              <a:t> </a:t>
            </a:r>
            <a:r>
              <a:rPr lang="en-US" sz="2400" dirty="0" err="1"/>
              <a:t>addM</a:t>
            </a:r>
            <a:r>
              <a:rPr lang="en-US" sz="2400" dirty="0"/>
              <a:t> </a:t>
            </a:r>
            <a:endParaRPr lang="uk-UA" sz="2400" dirty="0"/>
          </a:p>
          <a:p>
            <a:pPr lvl="1"/>
            <a:endParaRPr lang="uk-UA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3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Обернення списку -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4392488"/>
          </a:xfrm>
        </p:spPr>
        <p:txBody>
          <a:bodyPr>
            <a:normAutofit/>
          </a:bodyPr>
          <a:lstStyle/>
          <a:p>
            <a:r>
              <a:rPr lang="uk-UA" dirty="0"/>
              <a:t>Обернення списку (зміна порядку розташування елементів списку на обернений)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[] 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addM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reverseM</a:t>
            </a:r>
            <a:r>
              <a:rPr lang="en-US" dirty="0">
                <a:solidFill>
                  <a:srgbClr val="FF0000"/>
                </a:solidFill>
              </a:rPr>
              <a:t> (tail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)) [head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uk-UA" dirty="0"/>
              <a:t>В </a:t>
            </a:r>
            <a:r>
              <a:rPr lang="en-US" dirty="0"/>
              <a:t>Prelude </a:t>
            </a:r>
            <a:r>
              <a:rPr lang="uk-UA" dirty="0"/>
              <a:t>є функція </a:t>
            </a:r>
            <a:r>
              <a:rPr lang="en-US" dirty="0"/>
              <a:t>reverse</a:t>
            </a:r>
          </a:p>
          <a:p>
            <a:pPr lvl="2"/>
            <a:r>
              <a:rPr lang="en-US" b="1" dirty="0"/>
              <a:t>Prelude&gt;</a:t>
            </a:r>
            <a:r>
              <a:rPr lang="en-US" dirty="0"/>
              <a:t> :</a:t>
            </a:r>
            <a:r>
              <a:rPr lang="en-US" dirty="0" err="1"/>
              <a:t>i</a:t>
            </a:r>
            <a:r>
              <a:rPr lang="en-US" dirty="0"/>
              <a:t> reverse</a:t>
            </a:r>
            <a:endParaRPr lang="ru-RU" dirty="0"/>
          </a:p>
          <a:p>
            <a:pPr lvl="2"/>
            <a:r>
              <a:rPr lang="en-US" dirty="0"/>
              <a:t>reverse :: [a] -&gt; [a] 	-- Defined in ‘</a:t>
            </a:r>
            <a:r>
              <a:rPr lang="en-US" dirty="0" err="1"/>
              <a:t>GHC.List</a:t>
            </a:r>
            <a:r>
              <a:rPr lang="en-US" dirty="0"/>
              <a:t>’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reverse [78, 34, 2, 51] ==[51, 2, 34, 78]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uk-UA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48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Прості функції роботи зі списками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7776864" cy="4392488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З</a:t>
            </a:r>
            <a:r>
              <a:rPr lang="en-US" dirty="0"/>
              <a:t>`</a:t>
            </a:r>
            <a:r>
              <a:rPr lang="uk-UA" dirty="0"/>
              <a:t>єднання двох списків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[Int]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US" dirty="0" err="1">
                <a:solidFill>
                  <a:srgbClr val="FF0000"/>
                </a:solidFill>
              </a:rPr>
              <a:t>addM</a:t>
            </a:r>
            <a:r>
              <a:rPr lang="en-US" dirty="0">
                <a:solidFill>
                  <a:srgbClr val="FF0000"/>
                </a:solidFill>
              </a:rPr>
              <a:t> (tail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FF0000"/>
                </a:solidFill>
              </a:rPr>
              <a:t>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uk-UA" dirty="0">
              <a:solidFill>
                <a:srgbClr val="FF0000"/>
              </a:solidFill>
            </a:endParaRPr>
          </a:p>
          <a:p>
            <a:r>
              <a:rPr lang="uk-UA" dirty="0"/>
              <a:t>Конкатенація списку списків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[[Int]]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[] 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addM</a:t>
            </a:r>
            <a:r>
              <a:rPr lang="en-US" dirty="0">
                <a:solidFill>
                  <a:srgbClr val="FF0000"/>
                </a:solidFill>
              </a:rPr>
              <a:t> (head </a:t>
            </a:r>
            <a:r>
              <a:rPr lang="en-US" dirty="0" err="1">
                <a:solidFill>
                  <a:srgbClr val="FF0000"/>
                </a:solidFill>
              </a:rPr>
              <a:t>xss</a:t>
            </a:r>
            <a:r>
              <a:rPr lang="en-US" dirty="0">
                <a:solidFill>
                  <a:srgbClr val="FF0000"/>
                </a:solidFill>
              </a:rPr>
              <a:t>) (</a:t>
            </a:r>
            <a:r>
              <a:rPr lang="en-US" dirty="0" err="1">
                <a:solidFill>
                  <a:srgbClr val="FF0000"/>
                </a:solidFill>
              </a:rPr>
              <a:t>concatM</a:t>
            </a:r>
            <a:r>
              <a:rPr lang="en-US" dirty="0">
                <a:solidFill>
                  <a:srgbClr val="FF0000"/>
                </a:solidFill>
              </a:rPr>
              <a:t> (tail </a:t>
            </a:r>
            <a:r>
              <a:rPr lang="en-US" dirty="0" err="1">
                <a:solidFill>
                  <a:srgbClr val="FF0000"/>
                </a:solidFill>
              </a:rPr>
              <a:t>xss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uk-UA" dirty="0"/>
              <a:t>Обернення списку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[Int]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reverseM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[] 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addM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reverseM</a:t>
            </a:r>
            <a:r>
              <a:rPr lang="en-US" dirty="0">
                <a:solidFill>
                  <a:srgbClr val="FF0000"/>
                </a:solidFill>
              </a:rPr>
              <a:t> (tail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)) [head 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marL="457200" lvl="1" indent="0">
              <a:buNone/>
            </a:pPr>
            <a:endParaRPr lang="uk-UA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72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Формат робочого файлу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504056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uk-UA" dirty="0"/>
              <a:t>Створити в текстовому редакторі, що містить модуль, котрий включає визначення ВСІХ необхідних об</a:t>
            </a:r>
            <a:r>
              <a:rPr lang="en-US" dirty="0"/>
              <a:t>`</a:t>
            </a:r>
            <a:r>
              <a:rPr lang="uk-UA" dirty="0" err="1"/>
              <a:t>єктів</a:t>
            </a:r>
            <a:r>
              <a:rPr lang="uk-UA" dirty="0"/>
              <a:t>: функції, дані, …</a:t>
            </a:r>
          </a:p>
          <a:p>
            <a:pPr marL="971550" lvl="1" indent="-457200"/>
            <a:r>
              <a:rPr lang="uk-UA" dirty="0" err="1"/>
              <a:t>Імя</a:t>
            </a:r>
            <a:r>
              <a:rPr lang="uk-UA" dirty="0"/>
              <a:t> модуля </a:t>
            </a:r>
            <a:r>
              <a:rPr lang="en-US" dirty="0"/>
              <a:t>Family01   -- </a:t>
            </a:r>
            <a:r>
              <a:rPr lang="uk-UA" dirty="0"/>
              <a:t>ідентифікатор з великої букви</a:t>
            </a:r>
          </a:p>
          <a:p>
            <a:pPr marL="971550" lvl="1" indent="-457200"/>
            <a:r>
              <a:rPr lang="uk-UA" dirty="0" err="1"/>
              <a:t>Імя</a:t>
            </a:r>
            <a:r>
              <a:rPr lang="uk-UA" dirty="0"/>
              <a:t> файлу </a:t>
            </a:r>
            <a:r>
              <a:rPr lang="en-US" dirty="0"/>
              <a:t>Family01.hs</a:t>
            </a:r>
          </a:p>
          <a:p>
            <a:pPr marL="571500" indent="-457200"/>
            <a:r>
              <a:rPr lang="uk-UA" dirty="0"/>
              <a:t>Простий приклад: файл містить лише дві функції</a:t>
            </a:r>
            <a:r>
              <a:rPr lang="en-US" dirty="0"/>
              <a:t>: </a:t>
            </a:r>
            <a:r>
              <a:rPr lang="en-US" i="1" dirty="0" err="1"/>
              <a:t>sumList</a:t>
            </a:r>
            <a:r>
              <a:rPr lang="en-US" i="1" dirty="0"/>
              <a:t>, fact </a:t>
            </a:r>
            <a:r>
              <a:rPr lang="uk-UA" i="1" dirty="0"/>
              <a:t>  </a:t>
            </a:r>
          </a:p>
          <a:p>
            <a:pPr marL="971550" lvl="1" indent="-457200"/>
            <a:r>
              <a:rPr lang="uk-UA" dirty="0"/>
              <a:t>1 рядок : </a:t>
            </a:r>
            <a:r>
              <a:rPr lang="en-US" dirty="0"/>
              <a:t>{-#...#-} </a:t>
            </a:r>
            <a:r>
              <a:rPr lang="uk-UA" dirty="0"/>
              <a:t>                 </a:t>
            </a:r>
            <a:r>
              <a:rPr lang="en-US" dirty="0"/>
              <a:t>– </a:t>
            </a:r>
            <a:r>
              <a:rPr lang="ru-RU" dirty="0"/>
              <a:t>о</a:t>
            </a:r>
            <a:r>
              <a:rPr lang="uk-UA" dirty="0" err="1"/>
              <a:t>пції</a:t>
            </a:r>
            <a:r>
              <a:rPr lang="uk-UA" dirty="0"/>
              <a:t> компілятора</a:t>
            </a:r>
            <a:endParaRPr lang="en-US" dirty="0"/>
          </a:p>
          <a:p>
            <a:pPr marL="971550" lvl="1" indent="-457200"/>
            <a:r>
              <a:rPr lang="uk-UA" dirty="0"/>
              <a:t>2 рядок : </a:t>
            </a:r>
            <a:r>
              <a:rPr lang="en-US" b="1" dirty="0"/>
              <a:t>module</a:t>
            </a:r>
            <a:r>
              <a:rPr lang="en-US" dirty="0"/>
              <a:t> Family </a:t>
            </a:r>
            <a:r>
              <a:rPr lang="en-US" b="1" dirty="0"/>
              <a:t>where </a:t>
            </a:r>
            <a:r>
              <a:rPr lang="en-US" dirty="0"/>
              <a:t>– </a:t>
            </a:r>
            <a:r>
              <a:rPr lang="uk-UA" dirty="0"/>
              <a:t>заголовок модуля</a:t>
            </a:r>
          </a:p>
          <a:p>
            <a:pPr marL="971550" lvl="1" indent="-457200"/>
            <a:r>
              <a:rPr lang="uk-UA" dirty="0"/>
              <a:t>Інші рядки – визначення об</a:t>
            </a:r>
            <a:r>
              <a:rPr lang="en-US" dirty="0"/>
              <a:t>`</a:t>
            </a:r>
            <a:r>
              <a:rPr lang="uk-UA" dirty="0" err="1"/>
              <a:t>єктів</a:t>
            </a:r>
            <a:r>
              <a:rPr lang="uk-UA" dirty="0"/>
              <a:t> (тип і означення) </a:t>
            </a:r>
            <a:endParaRPr lang="en-US" dirty="0"/>
          </a:p>
          <a:p>
            <a:pPr marL="971550" lvl="1" indent="-457200"/>
            <a:endParaRPr lang="en-US" dirty="0"/>
          </a:p>
          <a:p>
            <a:pPr marL="5143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{-# OPTIONS_GHC -Wall #-}</a:t>
            </a:r>
          </a:p>
          <a:p>
            <a:pPr marL="514350" lvl="1" indent="0">
              <a:buNone/>
            </a:pPr>
            <a:r>
              <a:rPr lang="en-US" b="1" dirty="0">
                <a:highlight>
                  <a:srgbClr val="FFFF00"/>
                </a:highlight>
              </a:rPr>
              <a:t>module</a:t>
            </a:r>
            <a:r>
              <a:rPr lang="en-US" dirty="0">
                <a:highlight>
                  <a:srgbClr val="FFFF00"/>
                </a:highlight>
              </a:rPr>
              <a:t> Family </a:t>
            </a:r>
            <a:r>
              <a:rPr lang="en-US" b="1" dirty="0">
                <a:highlight>
                  <a:srgbClr val="FFFF00"/>
                </a:highlight>
              </a:rPr>
              <a:t>where</a:t>
            </a:r>
          </a:p>
          <a:p>
            <a:pPr marL="514350" lvl="1" indent="0">
              <a:buNone/>
            </a:pPr>
            <a:r>
              <a:rPr lang="en-US" dirty="0" err="1">
                <a:highlight>
                  <a:srgbClr val="FFFF00"/>
                </a:highlight>
              </a:rPr>
              <a:t>sumList</a:t>
            </a:r>
            <a:r>
              <a:rPr lang="en-US" dirty="0">
                <a:highlight>
                  <a:srgbClr val="FFFF00"/>
                </a:highlight>
              </a:rPr>
              <a:t> :: [Int] -&gt; Int</a:t>
            </a:r>
          </a:p>
          <a:p>
            <a:pPr marL="514350" lvl="1" indent="0">
              <a:buNone/>
            </a:pPr>
            <a:r>
              <a:rPr lang="en-US" dirty="0" err="1">
                <a:highlight>
                  <a:srgbClr val="FFFF00"/>
                </a:highlight>
              </a:rPr>
              <a:t>sumList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b="1" dirty="0"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null </a:t>
            </a:r>
            <a:r>
              <a:rPr lang="en-US" dirty="0" err="1">
                <a:highlight>
                  <a:srgbClr val="FFFF00"/>
                </a:highlight>
              </a:rPr>
              <a:t>xs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then</a:t>
            </a:r>
            <a:r>
              <a:rPr lang="en-US" dirty="0">
                <a:highlight>
                  <a:srgbClr val="FFFF00"/>
                </a:highlight>
              </a:rPr>
              <a:t> 0 </a:t>
            </a:r>
            <a:r>
              <a:rPr lang="en-US" b="1" dirty="0">
                <a:highlight>
                  <a:srgbClr val="FFFF00"/>
                </a:highlight>
              </a:rPr>
              <a:t>else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haid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xs</a:t>
            </a:r>
            <a:r>
              <a:rPr lang="en-US" dirty="0">
                <a:highlight>
                  <a:srgbClr val="FFFF00"/>
                </a:highlight>
              </a:rPr>
              <a:t> + </a:t>
            </a:r>
            <a:r>
              <a:rPr lang="en-US" dirty="0" err="1">
                <a:highlight>
                  <a:srgbClr val="FFFF00"/>
                </a:highlight>
              </a:rPr>
              <a:t>sumList</a:t>
            </a:r>
            <a:r>
              <a:rPr lang="en-US" dirty="0">
                <a:highlight>
                  <a:srgbClr val="FFFF00"/>
                </a:highlight>
              </a:rPr>
              <a:t> (tail </a:t>
            </a:r>
            <a:r>
              <a:rPr lang="en-US" dirty="0" err="1">
                <a:highlight>
                  <a:srgbClr val="FFFF00"/>
                </a:highlight>
              </a:rPr>
              <a:t>xs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5143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fact      :: Int -&gt; Int</a:t>
            </a:r>
          </a:p>
          <a:p>
            <a:pPr marL="5143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fact      = undefined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6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Домашня робота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112568"/>
          </a:xfrm>
        </p:spPr>
        <p:txBody>
          <a:bodyPr>
            <a:normAutofit fontScale="85000" lnSpcReduction="20000"/>
          </a:bodyPr>
          <a:lstStyle/>
          <a:p>
            <a:pPr marL="457200"/>
            <a:r>
              <a:rPr lang="uk-UA" dirty="0"/>
              <a:t>Необхідно: створити в текстовому редакторі модуль, в якому надається визначення 8 простих функцій </a:t>
            </a:r>
          </a:p>
          <a:p>
            <a:pPr marL="857250" lvl="1"/>
            <a:r>
              <a:rPr lang="en-US" dirty="0">
                <a:highlight>
                  <a:srgbClr val="FFFF00"/>
                </a:highlight>
              </a:rPr>
              <a:t>{-# OPTIONS_GHC -Wall #-}</a:t>
            </a:r>
          </a:p>
          <a:p>
            <a:pPr marL="914400" lvl="2" indent="0">
              <a:buNone/>
            </a:pPr>
            <a:r>
              <a:rPr lang="en-US" b="1" dirty="0">
                <a:highlight>
                  <a:srgbClr val="FFFF00"/>
                </a:highlight>
              </a:rPr>
              <a:t>module</a:t>
            </a:r>
            <a:r>
              <a:rPr lang="en-US" dirty="0">
                <a:highlight>
                  <a:srgbClr val="FFFF00"/>
                </a:highlight>
              </a:rPr>
              <a:t> HWC01 </a:t>
            </a:r>
            <a:r>
              <a:rPr lang="en-US" b="1" dirty="0">
                <a:highlight>
                  <a:srgbClr val="FFFF00"/>
                </a:highlight>
              </a:rPr>
              <a:t>where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factorial :: Integer -&gt; Integer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factorial = undefined </a:t>
            </a:r>
          </a:p>
          <a:p>
            <a:pPr marL="914400" lvl="2" indent="0">
              <a:buNone/>
            </a:pPr>
            <a:r>
              <a:rPr lang="en-US" dirty="0" err="1">
                <a:highlight>
                  <a:srgbClr val="FFFF00"/>
                </a:highlight>
              </a:rPr>
              <a:t>listSum</a:t>
            </a:r>
            <a:r>
              <a:rPr lang="en-US" dirty="0">
                <a:highlight>
                  <a:srgbClr val="FFFF00"/>
                </a:highlight>
              </a:rPr>
              <a:t> :: [Int] -&gt; [Int] -&gt;Int</a:t>
            </a:r>
          </a:p>
          <a:p>
            <a:pPr marL="914400" lvl="2" indent="0">
              <a:buNone/>
            </a:pPr>
            <a:r>
              <a:rPr lang="en-US" dirty="0" err="1">
                <a:highlight>
                  <a:srgbClr val="FFFF00"/>
                </a:highlight>
              </a:rPr>
              <a:t>listSum</a:t>
            </a:r>
            <a:r>
              <a:rPr lang="en-US" dirty="0">
                <a:highlight>
                  <a:srgbClr val="FFFF00"/>
                </a:highlight>
              </a:rPr>
              <a:t> = undefined</a:t>
            </a:r>
            <a:endParaRPr lang="en-US" b="1" dirty="0">
              <a:highlight>
                <a:srgbClr val="FFFF00"/>
              </a:highlight>
            </a:endParaRP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……….</a:t>
            </a:r>
          </a:p>
          <a:p>
            <a:r>
              <a:rPr lang="uk-UA" dirty="0"/>
              <a:t>Робота з файлом-заготовкою </a:t>
            </a:r>
            <a:r>
              <a:rPr lang="en-US" dirty="0"/>
              <a:t>HWC01.hs </a:t>
            </a:r>
            <a:endParaRPr lang="uk-UA" dirty="0"/>
          </a:p>
          <a:p>
            <a:pPr lvl="1"/>
            <a:r>
              <a:rPr lang="uk-UA" dirty="0"/>
              <a:t>Замінити імена </a:t>
            </a:r>
            <a:r>
              <a:rPr lang="uk-UA" dirty="0" err="1"/>
              <a:t>файла</a:t>
            </a:r>
            <a:r>
              <a:rPr lang="uk-UA" dirty="0"/>
              <a:t> і модуля</a:t>
            </a:r>
          </a:p>
          <a:p>
            <a:pPr lvl="2"/>
            <a:r>
              <a:rPr lang="en-US" dirty="0"/>
              <a:t>HWC01.hs =&gt; Family01.hs     HWC01 =&gt; Family01</a:t>
            </a:r>
            <a:endParaRPr lang="uk-UA" dirty="0"/>
          </a:p>
          <a:p>
            <a:pPr lvl="1"/>
            <a:r>
              <a:rPr lang="uk-UA" dirty="0"/>
              <a:t>Замінити </a:t>
            </a:r>
            <a:r>
              <a:rPr lang="en-US" dirty="0"/>
              <a:t>undefined </a:t>
            </a:r>
            <a:r>
              <a:rPr lang="uk-UA" dirty="0"/>
              <a:t> на означення функцій 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factorial  n = </a:t>
            </a:r>
            <a:r>
              <a:rPr lang="en-US" b="1" dirty="0"/>
              <a:t>if</a:t>
            </a:r>
            <a:r>
              <a:rPr lang="en-US" dirty="0"/>
              <a:t> n == 0  </a:t>
            </a:r>
            <a:r>
              <a:rPr lang="en-US" b="1" dirty="0"/>
              <a:t>then</a:t>
            </a:r>
            <a:r>
              <a:rPr lang="en-US" dirty="0"/>
              <a:t> 1  </a:t>
            </a:r>
            <a:r>
              <a:rPr lang="en-US" b="1" dirty="0"/>
              <a:t>else</a:t>
            </a:r>
            <a:r>
              <a:rPr lang="en-US" dirty="0"/>
              <a:t> …….</a:t>
            </a:r>
          </a:p>
          <a:p>
            <a:pPr lvl="1"/>
            <a:r>
              <a:rPr lang="uk-UA" dirty="0"/>
              <a:t>Всі функції пишете самостійно, використовуючи наведені раніше оператори, умовні вирази і рекурсію  </a:t>
            </a:r>
          </a:p>
          <a:p>
            <a:pPr lvl="2"/>
            <a:r>
              <a:rPr lang="uk-UA" dirty="0"/>
              <a:t>Не використовуєте функції з бібліотек </a:t>
            </a:r>
            <a:r>
              <a:rPr lang="en-US" dirty="0"/>
              <a:t>Haskell</a:t>
            </a:r>
            <a:r>
              <a:rPr lang="ru-RU" dirty="0"/>
              <a:t>, </a:t>
            </a:r>
            <a:r>
              <a:rPr lang="uk-UA" dirty="0"/>
              <a:t>наприклад </a:t>
            </a:r>
            <a:r>
              <a:rPr lang="en-US" dirty="0"/>
              <a:t>nub, intersect </a:t>
            </a:r>
            <a:r>
              <a:rPr lang="uk-UA" dirty="0"/>
              <a:t>і </a:t>
            </a:r>
            <a:r>
              <a:rPr lang="uk-UA" dirty="0" err="1"/>
              <a:t>т.і</a:t>
            </a:r>
            <a:r>
              <a:rPr lang="uk-UA" dirty="0"/>
              <a:t>.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1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Установка </a:t>
            </a:r>
            <a:r>
              <a:rPr lang="en-US" dirty="0"/>
              <a:t>Haskell</a:t>
            </a:r>
            <a:endParaRPr lang="ru-RU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42FC2F5-04C9-4653-B480-AAD8A12D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608" y="5274713"/>
            <a:ext cx="7626424" cy="1152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dirty="0"/>
              <a:t>1</a:t>
            </a:r>
            <a:r>
              <a:rPr lang="en-US" dirty="0"/>
              <a:t>.</a:t>
            </a:r>
            <a:r>
              <a:rPr lang="uk-UA" dirty="0"/>
              <a:t>Для встановлення </a:t>
            </a:r>
            <a:r>
              <a:rPr lang="en-US" dirty="0"/>
              <a:t>Haskell </a:t>
            </a:r>
            <a:r>
              <a:rPr lang="uk-UA" dirty="0"/>
              <a:t>потрібно встановити </a:t>
            </a:r>
            <a:r>
              <a:rPr lang="en-US" dirty="0"/>
              <a:t>Chocolatey</a:t>
            </a:r>
          </a:p>
          <a:p>
            <a:pPr marL="0" indent="0">
              <a:buNone/>
            </a:pPr>
            <a:r>
              <a:rPr lang="uk-UA" dirty="0"/>
              <a:t>2. Якщо встановлена попередня версія </a:t>
            </a:r>
            <a:r>
              <a:rPr lang="en-US" dirty="0"/>
              <a:t>Haskell </a:t>
            </a:r>
          </a:p>
          <a:p>
            <a:pPr lvl="1" indent="-342900"/>
            <a:r>
              <a:rPr lang="uk-UA" dirty="0"/>
              <a:t>конфігуруйте </a:t>
            </a:r>
            <a:r>
              <a:rPr lang="en-US" dirty="0"/>
              <a:t>cabal</a:t>
            </a:r>
          </a:p>
          <a:p>
            <a:pPr lvl="1" indent="-342900"/>
            <a:r>
              <a:rPr lang="uk-UA" dirty="0"/>
              <a:t>вилучіть попередні версії</a:t>
            </a:r>
          </a:p>
          <a:p>
            <a:pPr marL="0" indent="0">
              <a:buNone/>
            </a:pPr>
            <a:r>
              <a:rPr lang="uk-UA" dirty="0"/>
              <a:t>3. Встановіть </a:t>
            </a:r>
            <a:r>
              <a:rPr lang="en-US" dirty="0"/>
              <a:t>Haskell</a:t>
            </a:r>
            <a:endParaRPr lang="uk-UA" dirty="0"/>
          </a:p>
        </p:txBody>
      </p:sp>
      <p:pic>
        <p:nvPicPr>
          <p:cNvPr id="11" name="Рисунок 10" descr="Зображення, що містить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7575ED0D-AF78-4AB0-A882-B93E7C460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83286"/>
            <a:ext cx="6552728" cy="36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інтерпретатором </a:t>
            </a:r>
            <a:r>
              <a:rPr lang="en-US" dirty="0" err="1"/>
              <a:t>GHCi</a:t>
            </a:r>
            <a:endParaRPr lang="ru-RU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E1D2CE1-0754-41B0-8A9E-FD4F62E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0440"/>
            <a:ext cx="7772400" cy="1429994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Для роботи потрібно  </a:t>
            </a:r>
          </a:p>
          <a:p>
            <a:pPr lvl="1"/>
            <a:r>
              <a:rPr lang="en-US" dirty="0" err="1"/>
              <a:t>Cmd</a:t>
            </a:r>
            <a:r>
              <a:rPr lang="en-US" dirty="0"/>
              <a:t> – </a:t>
            </a:r>
            <a:r>
              <a:rPr lang="uk-UA" dirty="0"/>
              <a:t>командний рядок</a:t>
            </a:r>
          </a:p>
          <a:p>
            <a:pPr lvl="2"/>
            <a:r>
              <a:rPr lang="uk-UA" dirty="0"/>
              <a:t>Запустити </a:t>
            </a:r>
            <a:r>
              <a:rPr lang="en-US" dirty="0" err="1"/>
              <a:t>ghci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Завантажувати / перезавантажувати модуль</a:t>
            </a:r>
            <a:endParaRPr lang="en-US" dirty="0"/>
          </a:p>
          <a:p>
            <a:pPr lvl="1"/>
            <a:r>
              <a:rPr lang="en-US" dirty="0" err="1"/>
              <a:t>Nodepad</a:t>
            </a:r>
            <a:r>
              <a:rPr lang="uk-UA" dirty="0"/>
              <a:t> – текстовий редактор</a:t>
            </a:r>
          </a:p>
          <a:p>
            <a:pPr lvl="2"/>
            <a:r>
              <a:rPr lang="uk-UA" dirty="0"/>
              <a:t>Редагувати і зберігати модуль</a:t>
            </a:r>
          </a:p>
        </p:txBody>
      </p:sp>
      <p:pic>
        <p:nvPicPr>
          <p:cNvPr id="3" name="Рисунок 2" descr="Зображення, що містить знімок екрана, комп’ютер, монітор, ноутбук&#10;&#10;Автоматично згенерований опис">
            <a:extLst>
              <a:ext uri="{FF2B5EF4-FFF2-40B4-BE49-F238E27FC236}">
                <a16:creationId xmlns:a16="http://schemas.microsoft.com/office/drawing/2014/main" id="{212D0A22-F3F5-46FB-97BB-BCA6A037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" y="1565041"/>
            <a:ext cx="9015049" cy="37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GHC (Glasgow Haskell Compiler)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GHC – </a:t>
            </a:r>
            <a:r>
              <a:rPr lang="uk-UA" dirty="0"/>
              <a:t>потужній компілятор мови </a:t>
            </a:r>
            <a:r>
              <a:rPr lang="en-US" dirty="0"/>
              <a:t>Haskell</a:t>
            </a:r>
          </a:p>
          <a:p>
            <a:pPr lvl="1"/>
            <a:r>
              <a:rPr lang="uk-UA" dirty="0"/>
              <a:t>Написаний на </a:t>
            </a:r>
            <a:r>
              <a:rPr lang="en-US" dirty="0"/>
              <a:t>C </a:t>
            </a:r>
            <a:r>
              <a:rPr lang="uk-UA" dirty="0"/>
              <a:t>і </a:t>
            </a:r>
            <a:r>
              <a:rPr lang="en-US" dirty="0"/>
              <a:t>Haskell</a:t>
            </a:r>
            <a:endParaRPr lang="uk-UA" dirty="0"/>
          </a:p>
          <a:p>
            <a:pPr lvl="1"/>
            <a:r>
              <a:rPr lang="uk-UA" dirty="0"/>
              <a:t>Підтримує інтерпретуюче середовище </a:t>
            </a:r>
            <a:r>
              <a:rPr lang="en-US" dirty="0" err="1"/>
              <a:t>GHCi</a:t>
            </a:r>
            <a:endParaRPr lang="en-US" dirty="0"/>
          </a:p>
          <a:p>
            <a:r>
              <a:rPr lang="uk-UA" dirty="0"/>
              <a:t> Команди </a:t>
            </a:r>
            <a:r>
              <a:rPr lang="en-US" dirty="0" err="1"/>
              <a:t>GHCi</a:t>
            </a:r>
            <a:endParaRPr lang="en-US" dirty="0"/>
          </a:p>
          <a:p>
            <a:pPr lvl="1"/>
            <a:r>
              <a:rPr lang="en-US" dirty="0"/>
              <a:t>:load </a:t>
            </a:r>
            <a:r>
              <a:rPr lang="uk-UA" i="1" dirty="0"/>
              <a:t>файл</a:t>
            </a:r>
            <a:r>
              <a:rPr lang="en-US" i="1" dirty="0"/>
              <a:t> </a:t>
            </a:r>
            <a:r>
              <a:rPr lang="uk-UA" dirty="0"/>
              <a:t>         -- </a:t>
            </a:r>
            <a:r>
              <a:rPr lang="en-US" dirty="0"/>
              <a:t>:l   - </a:t>
            </a:r>
            <a:r>
              <a:rPr lang="uk-UA" dirty="0"/>
              <a:t>завантажити файл 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:reload</a:t>
            </a:r>
            <a:r>
              <a:rPr lang="uk-UA" dirty="0"/>
              <a:t>                -- </a:t>
            </a:r>
            <a:r>
              <a:rPr lang="en-US" dirty="0"/>
              <a:t>:r  - </a:t>
            </a:r>
            <a:r>
              <a:rPr lang="uk-UA" dirty="0"/>
              <a:t>перезавантажити поточний </a:t>
            </a:r>
            <a:endParaRPr lang="en-US" dirty="0"/>
          </a:p>
          <a:p>
            <a:pPr lvl="1"/>
            <a:r>
              <a:rPr lang="en-US" dirty="0"/>
              <a:t>:type </a:t>
            </a:r>
            <a:r>
              <a:rPr lang="uk-UA" i="1" dirty="0"/>
              <a:t>вираз</a:t>
            </a:r>
            <a:r>
              <a:rPr lang="uk-UA" dirty="0"/>
              <a:t>         -- </a:t>
            </a:r>
            <a:r>
              <a:rPr lang="en-US" dirty="0"/>
              <a:t>:t   - </a:t>
            </a:r>
            <a:r>
              <a:rPr lang="uk-UA" dirty="0"/>
              <a:t>показати тип виразу </a:t>
            </a:r>
            <a:endParaRPr lang="en-US" dirty="0"/>
          </a:p>
          <a:p>
            <a:pPr lvl="1"/>
            <a:r>
              <a:rPr lang="en-US" dirty="0"/>
              <a:t>:info </a:t>
            </a:r>
            <a:r>
              <a:rPr lang="uk-UA" i="1" dirty="0" err="1"/>
              <a:t>ім</a:t>
            </a:r>
            <a:r>
              <a:rPr lang="en-US" i="1" dirty="0"/>
              <a:t>`</a:t>
            </a:r>
            <a:r>
              <a:rPr lang="uk-UA" i="1" dirty="0"/>
              <a:t>я </a:t>
            </a:r>
            <a:r>
              <a:rPr lang="uk-UA" dirty="0"/>
              <a:t>           -- </a:t>
            </a:r>
            <a:r>
              <a:rPr lang="en-US" dirty="0"/>
              <a:t>:</a:t>
            </a:r>
            <a:r>
              <a:rPr lang="en-US" dirty="0" err="1"/>
              <a:t>i</a:t>
            </a:r>
            <a:r>
              <a:rPr lang="en-US" dirty="0"/>
              <a:t>   - </a:t>
            </a:r>
            <a:r>
              <a:rPr lang="uk-UA" dirty="0"/>
              <a:t>інформація про об</a:t>
            </a:r>
            <a:r>
              <a:rPr lang="en-US" dirty="0"/>
              <a:t>`</a:t>
            </a:r>
            <a:r>
              <a:rPr lang="uk-UA" dirty="0" err="1"/>
              <a:t>єкт</a:t>
            </a:r>
            <a:r>
              <a:rPr lang="uk-UA" dirty="0"/>
              <a:t>  </a:t>
            </a:r>
            <a:endParaRPr lang="en-US" dirty="0"/>
          </a:p>
          <a:p>
            <a:pPr lvl="1"/>
            <a:r>
              <a:rPr lang="en-US" dirty="0"/>
              <a:t>:?                       --</a:t>
            </a:r>
            <a:r>
              <a:rPr lang="uk-UA" dirty="0"/>
              <a:t> </a:t>
            </a:r>
            <a:r>
              <a:rPr lang="en-US" dirty="0"/>
              <a:t>:?  - </a:t>
            </a:r>
            <a:r>
              <a:rPr lang="uk-UA" dirty="0"/>
              <a:t>показати всі команди</a:t>
            </a:r>
            <a:endParaRPr lang="en-US" dirty="0"/>
          </a:p>
          <a:p>
            <a:pPr lvl="1"/>
            <a:r>
              <a:rPr lang="en-US" dirty="0"/>
              <a:t>:quit</a:t>
            </a:r>
            <a:r>
              <a:rPr lang="uk-UA" dirty="0"/>
              <a:t>                   -- </a:t>
            </a:r>
            <a:r>
              <a:rPr lang="en-US" dirty="0"/>
              <a:t>:q  - </a:t>
            </a:r>
            <a:r>
              <a:rPr lang="uk-UA" dirty="0"/>
              <a:t>вихід з </a:t>
            </a:r>
            <a:r>
              <a:rPr lang="en-US" dirty="0" err="1"/>
              <a:t>GHCi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26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844008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Стандартний модуль, який завжди імпортується по замовчуванню.  </a:t>
            </a:r>
          </a:p>
          <a:p>
            <a:pPr lvl="1"/>
            <a:r>
              <a:rPr lang="uk-UA" dirty="0"/>
              <a:t>Стандартні типи, класи і </a:t>
            </a:r>
            <a:r>
              <a:rPr lang="uk-UA" dirty="0" err="1"/>
              <a:t>зв»язані</a:t>
            </a:r>
            <a:r>
              <a:rPr lang="uk-UA" dirty="0"/>
              <a:t> функції</a:t>
            </a:r>
          </a:p>
          <a:p>
            <a:pPr lvl="1"/>
            <a:r>
              <a:rPr lang="uk-UA" dirty="0"/>
              <a:t>Операції над списками</a:t>
            </a:r>
          </a:p>
          <a:p>
            <a:pPr lvl="1"/>
            <a:r>
              <a:rPr lang="uk-UA" dirty="0"/>
              <a:t>Перетворення в і з </a:t>
            </a:r>
            <a:r>
              <a:rPr lang="en-US" dirty="0"/>
              <a:t>String (</a:t>
            </a:r>
            <a:r>
              <a:rPr lang="uk-UA" dirty="0"/>
              <a:t>рядок</a:t>
            </a:r>
            <a:r>
              <a:rPr lang="en-US" dirty="0"/>
              <a:t>)</a:t>
            </a:r>
            <a:endParaRPr lang="uk-UA" dirty="0"/>
          </a:p>
          <a:p>
            <a:pPr lvl="1"/>
            <a:r>
              <a:rPr lang="uk-UA" dirty="0"/>
              <a:t>Основні дії введення-виведення  </a:t>
            </a:r>
          </a:p>
          <a:p>
            <a:r>
              <a:rPr lang="en-US" dirty="0"/>
              <a:t>Haskell 2010 Language Report </a:t>
            </a:r>
          </a:p>
          <a:p>
            <a:pPr lvl="2"/>
            <a:r>
              <a:rPr lang="en-US" dirty="0"/>
              <a:t>Haskell 98 Language and Libraries </a:t>
            </a:r>
          </a:p>
          <a:p>
            <a:pPr lvl="1"/>
            <a:r>
              <a:rPr lang="uk-UA" dirty="0"/>
              <a:t>Розділ </a:t>
            </a:r>
            <a:r>
              <a:rPr lang="en-US" dirty="0"/>
              <a:t>9. Standard Prelude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Початковий текст (</a:t>
            </a:r>
            <a:r>
              <a:rPr lang="uk-UA" dirty="0" err="1"/>
              <a:t>програми+коментар</a:t>
            </a:r>
            <a:r>
              <a:rPr lang="uk-UA" dirty="0"/>
              <a:t>)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Є російський переклад - </a:t>
            </a:r>
            <a:r>
              <a:rPr lang="en-US" dirty="0"/>
              <a:t>Haskell 98 Language and Libraries </a:t>
            </a:r>
          </a:p>
          <a:p>
            <a:r>
              <a:rPr lang="uk-UA" dirty="0"/>
              <a:t>Скористатися бібліотекою</a:t>
            </a:r>
          </a:p>
          <a:p>
            <a:pPr lvl="1"/>
            <a:r>
              <a:rPr lang="en-US" dirty="0"/>
              <a:t>Haskell.org/documentation</a:t>
            </a:r>
          </a:p>
          <a:p>
            <a:pPr lvl="2"/>
            <a:r>
              <a:rPr lang="en-US" dirty="0"/>
              <a:t>Library Documentation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79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BD7DE-6FA0-42C6-A2BF-E3D89297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 в </a:t>
            </a:r>
            <a:r>
              <a:rPr lang="en-US" dirty="0"/>
              <a:t>Java - 1 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3C9F052-6DE5-4FCF-A9B5-DF7B76E6A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6792"/>
            <a:ext cx="7772400" cy="4844008"/>
          </a:xfrm>
        </p:spPr>
        <p:txBody>
          <a:bodyPr/>
          <a:lstStyle/>
          <a:p>
            <a:r>
              <a:rPr lang="uk-UA" dirty="0"/>
              <a:t>Написати статичний метод, котрий збільшує свій цілий аргумент на 5.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static public int add5 (int x) {return x+5;}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Його потрібно в щось «загорнути»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public class Work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static public int add5 (int x) {return x+5;}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r>
              <a:rPr lang="uk-UA" dirty="0"/>
              <a:t>Якщо зберегти цей текст в файлі</a:t>
            </a:r>
            <a:r>
              <a:rPr lang="en-US" dirty="0"/>
              <a:t> Work.java</a:t>
            </a:r>
            <a:r>
              <a:rPr lang="uk-UA" dirty="0"/>
              <a:t>, то останній можна компілювати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javac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Work.java</a:t>
            </a:r>
          </a:p>
          <a:p>
            <a:pPr marL="457200" lvl="1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1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BD7DE-6FA0-42C6-A2BF-E3D89297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 в </a:t>
            </a:r>
            <a:r>
              <a:rPr lang="en-US" dirty="0"/>
              <a:t>Java - 2 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3C9F052-6DE5-4FCF-A9B5-DF7B76E6A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56792"/>
            <a:ext cx="8282880" cy="511256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Щоб виконати цей метод для найпростішого тестування, необхідно створити середовище і тестер.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public class Work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public static void main(String[]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("add5(7)=" + add5(7));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}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static public int add5 (int x) {return x+5;}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r>
              <a:rPr lang="uk-UA" dirty="0"/>
              <a:t>Якщо зберегти цей текст в файлі</a:t>
            </a:r>
            <a:r>
              <a:rPr lang="en-US" dirty="0"/>
              <a:t> Work.java</a:t>
            </a:r>
            <a:r>
              <a:rPr lang="uk-UA" dirty="0"/>
              <a:t>, то останній можна компілювати і виконати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javac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Work.java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&gt;java Work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add5(7)=12</a:t>
            </a:r>
          </a:p>
          <a:p>
            <a:pPr marL="514350" indent="-457200"/>
            <a:r>
              <a:rPr lang="uk-UA" dirty="0"/>
              <a:t>Для автоматизації цього процесу потрібні відповідні засоби: </a:t>
            </a:r>
            <a:r>
              <a:rPr lang="en-US" dirty="0"/>
              <a:t>Eclipse, </a:t>
            </a:r>
            <a:r>
              <a:rPr lang="en-US" dirty="0" err="1"/>
              <a:t>IntellijJ</a:t>
            </a:r>
            <a:r>
              <a:rPr lang="en-US" dirty="0"/>
              <a:t> IDEA, NetBeans</a:t>
            </a:r>
            <a:r>
              <a:rPr lang="uk-UA" dirty="0"/>
              <a:t>  </a:t>
            </a:r>
            <a:endParaRPr lang="en-US" dirty="0"/>
          </a:p>
          <a:p>
            <a:pPr marL="457200" lvl="1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6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в </a:t>
            </a:r>
            <a:r>
              <a:rPr lang="en-US" dirty="0"/>
              <a:t>Haskell</a:t>
            </a:r>
            <a:r>
              <a:rPr lang="uk-UA" dirty="0"/>
              <a:t> - 1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84576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Написати функцію, котра збільшує свій цілий аргумент на 5.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x = x+5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Якщо цей текст зберегти в файлі </a:t>
            </a:r>
            <a:r>
              <a:rPr lang="en-US" dirty="0" err="1"/>
              <a:t>Work.hs</a:t>
            </a:r>
            <a:r>
              <a:rPr lang="uk-UA" dirty="0"/>
              <a:t>, то цю функцію можна тестувати.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ghci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GHCi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version 8.10.2: http://www.haskell.org/ghc/  :? for help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Prelude&gt; </a:t>
            </a:r>
            <a:r>
              <a:rPr lang="en-US" dirty="0">
                <a:solidFill>
                  <a:srgbClr val="FF0000"/>
                </a:solidFill>
              </a:rPr>
              <a:t>:l </a:t>
            </a:r>
            <a:r>
              <a:rPr lang="en-US" dirty="0" err="1">
                <a:solidFill>
                  <a:srgbClr val="FF0000"/>
                </a:solidFill>
              </a:rPr>
              <a:t>Work.hs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[1 of 1] Compiling Main             (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Work.hs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interpreted 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Ok, one module loaded.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*Main&gt; </a:t>
            </a:r>
            <a:r>
              <a:rPr lang="en-US" dirty="0">
                <a:solidFill>
                  <a:srgbClr val="FF0000"/>
                </a:solidFill>
              </a:rPr>
              <a:t>add5 7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12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*Main&gt; </a:t>
            </a:r>
            <a:r>
              <a:rPr lang="en-US" dirty="0">
                <a:solidFill>
                  <a:srgbClr val="FF0000"/>
                </a:solidFill>
              </a:rPr>
              <a:t>add5 0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*Main&gt; </a:t>
            </a:r>
            <a:r>
              <a:rPr lang="en-US" dirty="0">
                <a:solidFill>
                  <a:srgbClr val="FF0000"/>
                </a:solidFill>
              </a:rPr>
              <a:t>add5 (-3)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53262"/>
      </p:ext>
    </p:extLst>
  </p:cSld>
  <p:clrMapOvr>
    <a:masterClrMapping/>
  </p:clrMapOvr>
</p:sld>
</file>

<file path=ppt/theme/theme1.xml><?xml version="1.0" encoding="utf-8"?>
<a:theme xmlns:a="http://schemas.openxmlformats.org/drawingml/2006/main" name="Pattern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PatternHaskell</Template>
  <TotalTime>825</TotalTime>
  <Words>2163</Words>
  <Application>Microsoft Office PowerPoint</Application>
  <PresentationFormat>Екран (4:3)</PresentationFormat>
  <Paragraphs>293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8" baseType="lpstr">
      <vt:lpstr>Arial</vt:lpstr>
      <vt:lpstr>Tahoma</vt:lpstr>
      <vt:lpstr>Wingdings</vt:lpstr>
      <vt:lpstr>PatternHaskell</vt:lpstr>
      <vt:lpstr>Початок роботи</vt:lpstr>
      <vt:lpstr>Haskell Platform</vt:lpstr>
      <vt:lpstr>Установка Haskell</vt:lpstr>
      <vt:lpstr>Робота з інтерпретатором GHCi</vt:lpstr>
      <vt:lpstr>GHC (Glasgow Haskell Compiler)</vt:lpstr>
      <vt:lpstr>Prelude</vt:lpstr>
      <vt:lpstr>Метод в Java - 1 </vt:lpstr>
      <vt:lpstr>Метод в Java - 2 </vt:lpstr>
      <vt:lpstr>Функція в Haskell - 1</vt:lpstr>
      <vt:lpstr>Функція в Haskell - 2</vt:lpstr>
      <vt:lpstr>Функція в Haskell - 3</vt:lpstr>
      <vt:lpstr>Функція в Haskell - 4</vt:lpstr>
      <vt:lpstr>Дані і операції</vt:lpstr>
      <vt:lpstr>Списки</vt:lpstr>
      <vt:lpstr>Створення функції</vt:lpstr>
      <vt:lpstr>Конкатенація двох списків -1</vt:lpstr>
      <vt:lpstr>Конкатенація двох списків – 2 </vt:lpstr>
      <vt:lpstr>Конкатенація списку списків -1</vt:lpstr>
      <vt:lpstr>Конкатенація списку списків -2</vt:lpstr>
      <vt:lpstr>Обернення списку -1</vt:lpstr>
      <vt:lpstr>Обернення списку - 2</vt:lpstr>
      <vt:lpstr>Прості функції роботи зі списками</vt:lpstr>
      <vt:lpstr>Формат робочого файлу</vt:lpstr>
      <vt:lpstr>Домашня робота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Admin</dc:creator>
  <cp:lastModifiedBy>Володимир Проценко</cp:lastModifiedBy>
  <cp:revision>36</cp:revision>
  <cp:lastPrinted>2018-09-04T05:32:28Z</cp:lastPrinted>
  <dcterms:created xsi:type="dcterms:W3CDTF">2018-08-07T08:28:18Z</dcterms:created>
  <dcterms:modified xsi:type="dcterms:W3CDTF">2020-09-06T06:35:20Z</dcterms:modified>
</cp:coreProperties>
</file>