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84" r:id="rId3"/>
    <p:sldId id="258" r:id="rId4"/>
    <p:sldId id="285" r:id="rId5"/>
    <p:sldId id="286" r:id="rId6"/>
    <p:sldId id="259" r:id="rId7"/>
    <p:sldId id="260" r:id="rId8"/>
    <p:sldId id="261" r:id="rId9"/>
    <p:sldId id="274" r:id="rId10"/>
    <p:sldId id="278" r:id="rId11"/>
    <p:sldId id="263" r:id="rId12"/>
    <p:sldId id="283" r:id="rId13"/>
    <p:sldId id="265" r:id="rId14"/>
    <p:sldId id="288" r:id="rId15"/>
    <p:sldId id="287" r:id="rId16"/>
    <p:sldId id="275" r:id="rId17"/>
    <p:sldId id="269" r:id="rId18"/>
    <p:sldId id="270" r:id="rId19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67DF2-E0F8-4D47-8EA6-6155372A7147}" v="450" dt="2020-08-29T16:30:08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0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олодимир Проценко" userId="4720113a60aa0f31" providerId="LiveId" clId="{B0367DF2-E0F8-4D47-8EA6-6155372A7147}"/>
    <pc:docChg chg="undo redo custSel addSld delSld modSld sldOrd modShowInfo">
      <pc:chgData name="Володимир Проценко" userId="4720113a60aa0f31" providerId="LiveId" clId="{B0367DF2-E0F8-4D47-8EA6-6155372A7147}" dt="2020-08-29T16:30:08.730" v="6777" actId="207"/>
      <pc:docMkLst>
        <pc:docMk/>
      </pc:docMkLst>
      <pc:sldChg chg="modSp mod">
        <pc:chgData name="Володимир Проценко" userId="4720113a60aa0f31" providerId="LiveId" clId="{B0367DF2-E0F8-4D47-8EA6-6155372A7147}" dt="2020-08-28T12:06:56.825" v="6732" actId="14100"/>
        <pc:sldMkLst>
          <pc:docMk/>
          <pc:sldMk cId="0" sldId="256"/>
        </pc:sldMkLst>
        <pc:spChg chg="mod">
          <ac:chgData name="Володимир Проценко" userId="4720113a60aa0f31" providerId="LiveId" clId="{B0367DF2-E0F8-4D47-8EA6-6155372A7147}" dt="2020-08-28T12:06:31.803" v="67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Володимир Проценко" userId="4720113a60aa0f31" providerId="LiveId" clId="{B0367DF2-E0F8-4D47-8EA6-6155372A7147}" dt="2020-08-28T12:06:56.825" v="6732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Володимир Проценко" userId="4720113a60aa0f31" providerId="LiveId" clId="{B0367DF2-E0F8-4D47-8EA6-6155372A7147}" dt="2020-08-28T12:30:12.051" v="6739" actId="6549"/>
        <pc:sldMkLst>
          <pc:docMk/>
          <pc:sldMk cId="0" sldId="258"/>
        </pc:sldMkLst>
        <pc:spChg chg="mod">
          <ac:chgData name="Володимир Проценко" userId="4720113a60aa0f31" providerId="LiveId" clId="{B0367DF2-E0F8-4D47-8EA6-6155372A7147}" dt="2020-08-17T12:05:56.313" v="184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Володимир Проценко" userId="4720113a60aa0f31" providerId="LiveId" clId="{B0367DF2-E0F8-4D47-8EA6-6155372A7147}" dt="2020-08-28T12:30:12.051" v="6739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Володимир Проценко" userId="4720113a60aa0f31" providerId="LiveId" clId="{B0367DF2-E0F8-4D47-8EA6-6155372A7147}" dt="2020-08-18T06:11:32.589" v="2858" actId="20577"/>
        <pc:sldMkLst>
          <pc:docMk/>
          <pc:sldMk cId="0" sldId="259"/>
        </pc:sldMkLst>
        <pc:spChg chg="mod">
          <ac:chgData name="Володимир Проценко" userId="4720113a60aa0f31" providerId="LiveId" clId="{B0367DF2-E0F8-4D47-8EA6-6155372A7147}" dt="2020-08-18T06:11:32.589" v="2858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modSp add del mod">
        <pc:chgData name="Володимир Проценко" userId="4720113a60aa0f31" providerId="LiveId" clId="{B0367DF2-E0F8-4D47-8EA6-6155372A7147}" dt="2020-08-29T16:27:20.550" v="6750" actId="207"/>
        <pc:sldMkLst>
          <pc:docMk/>
          <pc:sldMk cId="0" sldId="260"/>
        </pc:sldMkLst>
        <pc:spChg chg="mod">
          <ac:chgData name="Володимир Проценко" userId="4720113a60aa0f31" providerId="LiveId" clId="{B0367DF2-E0F8-4D47-8EA6-6155372A7147}" dt="2020-08-22T07:13:58.771" v="6565" actId="14100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Володимир Проценко" userId="4720113a60aa0f31" providerId="LiveId" clId="{B0367DF2-E0F8-4D47-8EA6-6155372A7147}" dt="2020-08-29T16:27:20.550" v="6750" actId="207"/>
          <ac:spMkLst>
            <pc:docMk/>
            <pc:sldMk cId="0" sldId="260"/>
            <ac:spMk id="5" creationId="{E57E7777-2E67-497B-8EB6-62F69AFA8076}"/>
          </ac:spMkLst>
        </pc:spChg>
      </pc:sldChg>
      <pc:sldChg chg="addSp modSp mod">
        <pc:chgData name="Володимир Проценко" userId="4720113a60aa0f31" providerId="LiveId" clId="{B0367DF2-E0F8-4D47-8EA6-6155372A7147}" dt="2020-08-29T16:27:35.811" v="6753" actId="207"/>
        <pc:sldMkLst>
          <pc:docMk/>
          <pc:sldMk cId="1692660127" sldId="261"/>
        </pc:sldMkLst>
        <pc:spChg chg="mod">
          <ac:chgData name="Володимир Проценко" userId="4720113a60aa0f31" providerId="LiveId" clId="{B0367DF2-E0F8-4D47-8EA6-6155372A7147}" dt="2020-08-18T06:25:21.660" v="3324" actId="1076"/>
          <ac:spMkLst>
            <pc:docMk/>
            <pc:sldMk cId="1692660127" sldId="261"/>
            <ac:spMk id="3" creationId="{00000000-0000-0000-0000-000000000000}"/>
          </ac:spMkLst>
        </pc:spChg>
        <pc:spChg chg="add mod">
          <ac:chgData name="Володимир Проценко" userId="4720113a60aa0f31" providerId="LiveId" clId="{B0367DF2-E0F8-4D47-8EA6-6155372A7147}" dt="2020-08-29T16:27:35.811" v="6753" actId="207"/>
          <ac:spMkLst>
            <pc:docMk/>
            <pc:sldMk cId="1692660127" sldId="261"/>
            <ac:spMk id="5" creationId="{E50EA7C2-4A11-475B-9632-9430A98F1E8D}"/>
          </ac:spMkLst>
        </pc:spChg>
      </pc:sldChg>
      <pc:sldChg chg="addSp delSp modSp add del mod ord">
        <pc:chgData name="Володимир Проценко" userId="4720113a60aa0f31" providerId="LiveId" clId="{B0367DF2-E0F8-4D47-8EA6-6155372A7147}" dt="2020-08-29T16:28:40.704" v="6760" actId="207"/>
        <pc:sldMkLst>
          <pc:docMk/>
          <pc:sldMk cId="1097451870" sldId="263"/>
        </pc:sldMkLst>
        <pc:spChg chg="mod">
          <ac:chgData name="Володимир Проценко" userId="4720113a60aa0f31" providerId="LiveId" clId="{B0367DF2-E0F8-4D47-8EA6-6155372A7147}" dt="2020-08-18T06:35:06.169" v="3508" actId="14100"/>
          <ac:spMkLst>
            <pc:docMk/>
            <pc:sldMk cId="1097451870" sldId="263"/>
            <ac:spMk id="3" creationId="{00000000-0000-0000-0000-000000000000}"/>
          </ac:spMkLst>
        </pc:spChg>
        <pc:spChg chg="add mod">
          <ac:chgData name="Володимир Проценко" userId="4720113a60aa0f31" providerId="LiveId" clId="{B0367DF2-E0F8-4D47-8EA6-6155372A7147}" dt="2020-08-29T16:28:40.704" v="6760" actId="207"/>
          <ac:spMkLst>
            <pc:docMk/>
            <pc:sldMk cId="1097451870" sldId="263"/>
            <ac:spMk id="7" creationId="{A6D18686-9D79-4D79-A0E4-30265C15FB6B}"/>
          </ac:spMkLst>
        </pc:spChg>
        <pc:picChg chg="add del mod">
          <ac:chgData name="Володимир Проценко" userId="4720113a60aa0f31" providerId="LiveId" clId="{B0367DF2-E0F8-4D47-8EA6-6155372A7147}" dt="2020-08-18T06:36:56.747" v="3517" actId="21"/>
          <ac:picMkLst>
            <pc:docMk/>
            <pc:sldMk cId="1097451870" sldId="263"/>
            <ac:picMk id="5" creationId="{DA44D9BE-16E6-4CC8-BF04-461753CC15AB}"/>
          </ac:picMkLst>
        </pc:picChg>
      </pc:sldChg>
      <pc:sldChg chg="modSp add del mod">
        <pc:chgData name="Володимир Проценко" userId="4720113a60aa0f31" providerId="LiveId" clId="{B0367DF2-E0F8-4D47-8EA6-6155372A7147}" dt="2020-08-26T11:01:45.009" v="6710" actId="5793"/>
        <pc:sldMkLst>
          <pc:docMk/>
          <pc:sldMk cId="1596596612" sldId="265"/>
        </pc:sldMkLst>
        <pc:spChg chg="mod">
          <ac:chgData name="Володимир Проценко" userId="4720113a60aa0f31" providerId="LiveId" clId="{B0367DF2-E0F8-4D47-8EA6-6155372A7147}" dt="2020-08-26T11:01:45.009" v="6710" actId="5793"/>
          <ac:spMkLst>
            <pc:docMk/>
            <pc:sldMk cId="1596596612" sldId="265"/>
            <ac:spMk id="3" creationId="{00000000-0000-0000-0000-000000000000}"/>
          </ac:spMkLst>
        </pc:spChg>
      </pc:sldChg>
      <pc:sldChg chg="modSp del ord">
        <pc:chgData name="Володимир Проценко" userId="4720113a60aa0f31" providerId="LiveId" clId="{B0367DF2-E0F8-4D47-8EA6-6155372A7147}" dt="2020-08-21T15:49:08.499" v="3936" actId="47"/>
        <pc:sldMkLst>
          <pc:docMk/>
          <pc:sldMk cId="1120042756" sldId="266"/>
        </pc:sldMkLst>
        <pc:spChg chg="mod">
          <ac:chgData name="Володимир Проценко" userId="4720113a60aa0f31" providerId="LiveId" clId="{B0367DF2-E0F8-4D47-8EA6-6155372A7147}" dt="2020-08-18T06:43:27.964" v="3587" actId="27636"/>
          <ac:spMkLst>
            <pc:docMk/>
            <pc:sldMk cId="1120042756" sldId="266"/>
            <ac:spMk id="3" creationId="{00000000-0000-0000-0000-000000000000}"/>
          </ac:spMkLst>
        </pc:spChg>
      </pc:sldChg>
      <pc:sldChg chg="del ord">
        <pc:chgData name="Володимир Проценко" userId="4720113a60aa0f31" providerId="LiveId" clId="{B0367DF2-E0F8-4D47-8EA6-6155372A7147}" dt="2020-08-21T15:49:09.205" v="3937" actId="47"/>
        <pc:sldMkLst>
          <pc:docMk/>
          <pc:sldMk cId="0" sldId="268"/>
        </pc:sldMkLst>
      </pc:sldChg>
      <pc:sldChg chg="addSp modSp mod">
        <pc:chgData name="Володимир Проценко" userId="4720113a60aa0f31" providerId="LiveId" clId="{B0367DF2-E0F8-4D47-8EA6-6155372A7147}" dt="2020-08-29T16:30:08.730" v="6777" actId="207"/>
        <pc:sldMkLst>
          <pc:docMk/>
          <pc:sldMk cId="0" sldId="269"/>
        </pc:sldMkLst>
        <pc:spChg chg="mod">
          <ac:chgData name="Володимир Проценко" userId="4720113a60aa0f31" providerId="LiveId" clId="{B0367DF2-E0F8-4D47-8EA6-6155372A7147}" dt="2020-08-18T07:03:44.262" v="3926" actId="6549"/>
          <ac:spMkLst>
            <pc:docMk/>
            <pc:sldMk cId="0" sldId="269"/>
            <ac:spMk id="3" creationId="{00000000-0000-0000-0000-000000000000}"/>
          </ac:spMkLst>
        </pc:spChg>
        <pc:spChg chg="add mod">
          <ac:chgData name="Володимир Проценко" userId="4720113a60aa0f31" providerId="LiveId" clId="{B0367DF2-E0F8-4D47-8EA6-6155372A7147}" dt="2020-08-29T16:30:08.730" v="6777" actId="207"/>
          <ac:spMkLst>
            <pc:docMk/>
            <pc:sldMk cId="0" sldId="269"/>
            <ac:spMk id="5" creationId="{46CD6ABF-B6A0-4AE8-BBFF-823765D9469B}"/>
          </ac:spMkLst>
        </pc:spChg>
      </pc:sldChg>
      <pc:sldChg chg="add ord">
        <pc:chgData name="Володимир Проценко" userId="4720113a60aa0f31" providerId="LiveId" clId="{B0367DF2-E0F8-4D47-8EA6-6155372A7147}" dt="2020-08-18T07:05:48.265" v="3930"/>
        <pc:sldMkLst>
          <pc:docMk/>
          <pc:sldMk cId="0" sldId="270"/>
        </pc:sldMkLst>
      </pc:sldChg>
      <pc:sldChg chg="del">
        <pc:chgData name="Володимир Проценко" userId="4720113a60aa0f31" providerId="LiveId" clId="{B0367DF2-E0F8-4D47-8EA6-6155372A7147}" dt="2020-08-21T15:49:06.525" v="3932" actId="47"/>
        <pc:sldMkLst>
          <pc:docMk/>
          <pc:sldMk cId="0" sldId="272"/>
        </pc:sldMkLst>
      </pc:sldChg>
      <pc:sldChg chg="modSp">
        <pc:chgData name="Володимир Проценко" userId="4720113a60aa0f31" providerId="LiveId" clId="{B0367DF2-E0F8-4D47-8EA6-6155372A7147}" dt="2020-08-17T12:21:46.332" v="535" actId="27636"/>
        <pc:sldMkLst>
          <pc:docMk/>
          <pc:sldMk cId="4260310896" sldId="274"/>
        </pc:sldMkLst>
        <pc:spChg chg="mod">
          <ac:chgData name="Володимир Проценко" userId="4720113a60aa0f31" providerId="LiveId" clId="{B0367DF2-E0F8-4D47-8EA6-6155372A7147}" dt="2020-08-17T12:21:46.332" v="535" actId="27636"/>
          <ac:spMkLst>
            <pc:docMk/>
            <pc:sldMk cId="4260310896" sldId="274"/>
            <ac:spMk id="3" creationId="{00000000-0000-0000-0000-000000000000}"/>
          </ac:spMkLst>
        </pc:spChg>
      </pc:sldChg>
      <pc:sldChg chg="addSp modSp mod">
        <pc:chgData name="Володимир Проценко" userId="4720113a60aa0f31" providerId="LiveId" clId="{B0367DF2-E0F8-4D47-8EA6-6155372A7147}" dt="2020-08-29T16:29:54.843" v="6774" actId="207"/>
        <pc:sldMkLst>
          <pc:docMk/>
          <pc:sldMk cId="1718208807" sldId="275"/>
        </pc:sldMkLst>
        <pc:spChg chg="mod">
          <ac:chgData name="Володимир Проценко" userId="4720113a60aa0f31" providerId="LiveId" clId="{B0367DF2-E0F8-4D47-8EA6-6155372A7147}" dt="2020-08-22T06:49:05.849" v="5455" actId="6549"/>
          <ac:spMkLst>
            <pc:docMk/>
            <pc:sldMk cId="1718208807" sldId="275"/>
            <ac:spMk id="2" creationId="{00000000-0000-0000-0000-000000000000}"/>
          </ac:spMkLst>
        </pc:spChg>
        <pc:spChg chg="mod">
          <ac:chgData name="Володимир Проценко" userId="4720113a60aa0f31" providerId="LiveId" clId="{B0367DF2-E0F8-4D47-8EA6-6155372A7147}" dt="2020-08-22T07:02:17.183" v="5822" actId="1076"/>
          <ac:spMkLst>
            <pc:docMk/>
            <pc:sldMk cId="1718208807" sldId="275"/>
            <ac:spMk id="3" creationId="{00000000-0000-0000-0000-000000000000}"/>
          </ac:spMkLst>
        </pc:spChg>
        <pc:spChg chg="add mod">
          <ac:chgData name="Володимир Проценко" userId="4720113a60aa0f31" providerId="LiveId" clId="{B0367DF2-E0F8-4D47-8EA6-6155372A7147}" dt="2020-08-29T16:29:54.843" v="6774" actId="207"/>
          <ac:spMkLst>
            <pc:docMk/>
            <pc:sldMk cId="1718208807" sldId="275"/>
            <ac:spMk id="5" creationId="{D2910918-76A3-44E9-9512-11A926476E77}"/>
          </ac:spMkLst>
        </pc:spChg>
      </pc:sldChg>
      <pc:sldChg chg="del">
        <pc:chgData name="Володимир Проценко" userId="4720113a60aa0f31" providerId="LiveId" clId="{B0367DF2-E0F8-4D47-8EA6-6155372A7147}" dt="2020-08-21T15:49:05.925" v="3931" actId="47"/>
        <pc:sldMkLst>
          <pc:docMk/>
          <pc:sldMk cId="2281822145" sldId="276"/>
        </pc:sldMkLst>
      </pc:sldChg>
      <pc:sldChg chg="addSp modSp add del mod">
        <pc:chgData name="Володимир Проценко" userId="4720113a60aa0f31" providerId="LiveId" clId="{B0367DF2-E0F8-4D47-8EA6-6155372A7147}" dt="2020-08-29T16:27:54.390" v="6757" actId="207"/>
        <pc:sldMkLst>
          <pc:docMk/>
          <pc:sldMk cId="3178635753" sldId="278"/>
        </pc:sldMkLst>
        <pc:spChg chg="mod">
          <ac:chgData name="Володимир Проценко" userId="4720113a60aa0f31" providerId="LiveId" clId="{B0367DF2-E0F8-4D47-8EA6-6155372A7147}" dt="2020-08-18T06:27:18.676" v="3346" actId="27636"/>
          <ac:spMkLst>
            <pc:docMk/>
            <pc:sldMk cId="3178635753" sldId="278"/>
            <ac:spMk id="3" creationId="{00000000-0000-0000-0000-000000000000}"/>
          </ac:spMkLst>
        </pc:spChg>
        <pc:spChg chg="add mod">
          <ac:chgData name="Володимир Проценко" userId="4720113a60aa0f31" providerId="LiveId" clId="{B0367DF2-E0F8-4D47-8EA6-6155372A7147}" dt="2020-08-29T16:27:54.390" v="6757" actId="207"/>
          <ac:spMkLst>
            <pc:docMk/>
            <pc:sldMk cId="3178635753" sldId="278"/>
            <ac:spMk id="5" creationId="{6777117F-F520-46C2-AC7E-9F04BA11DE21}"/>
          </ac:spMkLst>
        </pc:spChg>
      </pc:sldChg>
      <pc:sldChg chg="del ord">
        <pc:chgData name="Володимир Проценко" userId="4720113a60aa0f31" providerId="LiveId" clId="{B0367DF2-E0F8-4D47-8EA6-6155372A7147}" dt="2020-08-21T15:49:08.011" v="3935" actId="47"/>
        <pc:sldMkLst>
          <pc:docMk/>
          <pc:sldMk cId="757501606" sldId="280"/>
        </pc:sldMkLst>
      </pc:sldChg>
      <pc:sldChg chg="del">
        <pc:chgData name="Володимир Проценко" userId="4720113a60aa0f31" providerId="LiveId" clId="{B0367DF2-E0F8-4D47-8EA6-6155372A7147}" dt="2020-08-21T15:49:07.052" v="3933" actId="47"/>
        <pc:sldMkLst>
          <pc:docMk/>
          <pc:sldMk cId="2682814813" sldId="281"/>
        </pc:sldMkLst>
      </pc:sldChg>
      <pc:sldChg chg="del">
        <pc:chgData name="Володимир Проценко" userId="4720113a60aa0f31" providerId="LiveId" clId="{B0367DF2-E0F8-4D47-8EA6-6155372A7147}" dt="2020-08-21T15:49:07.499" v="3934" actId="47"/>
        <pc:sldMkLst>
          <pc:docMk/>
          <pc:sldMk cId="0" sldId="282"/>
        </pc:sldMkLst>
      </pc:sldChg>
      <pc:sldChg chg="addSp modSp add mod">
        <pc:chgData name="Володимир Проценко" userId="4720113a60aa0f31" providerId="LiveId" clId="{B0367DF2-E0F8-4D47-8EA6-6155372A7147}" dt="2020-08-29T16:29:09.854" v="6765" actId="207"/>
        <pc:sldMkLst>
          <pc:docMk/>
          <pc:sldMk cId="3186800369" sldId="283"/>
        </pc:sldMkLst>
        <pc:spChg chg="mod">
          <ac:chgData name="Володимир Проценко" userId="4720113a60aa0f31" providerId="LiveId" clId="{B0367DF2-E0F8-4D47-8EA6-6155372A7147}" dt="2020-08-17T12:31:42.069" v="740" actId="20577"/>
          <ac:spMkLst>
            <pc:docMk/>
            <pc:sldMk cId="3186800369" sldId="283"/>
            <ac:spMk id="2" creationId="{00000000-0000-0000-0000-000000000000}"/>
          </ac:spMkLst>
        </pc:spChg>
        <pc:spChg chg="mod">
          <ac:chgData name="Володимир Проценко" userId="4720113a60aa0f31" providerId="LiveId" clId="{B0367DF2-E0F8-4D47-8EA6-6155372A7147}" dt="2020-08-17T12:46:03.474" v="1216" actId="20577"/>
          <ac:spMkLst>
            <pc:docMk/>
            <pc:sldMk cId="3186800369" sldId="283"/>
            <ac:spMk id="3" creationId="{00000000-0000-0000-0000-000000000000}"/>
          </ac:spMkLst>
        </pc:spChg>
        <pc:spChg chg="add mod">
          <ac:chgData name="Володимир Проценко" userId="4720113a60aa0f31" providerId="LiveId" clId="{B0367DF2-E0F8-4D47-8EA6-6155372A7147}" dt="2020-08-29T16:29:09.854" v="6765" actId="207"/>
          <ac:spMkLst>
            <pc:docMk/>
            <pc:sldMk cId="3186800369" sldId="283"/>
            <ac:spMk id="5" creationId="{CBC2655F-DE14-4240-8177-36BFED8B8F8F}"/>
          </ac:spMkLst>
        </pc:spChg>
      </pc:sldChg>
      <pc:sldChg chg="modSp mod">
        <pc:chgData name="Володимир Проценко" userId="4720113a60aa0f31" providerId="LiveId" clId="{B0367DF2-E0F8-4D47-8EA6-6155372A7147}" dt="2020-08-28T12:07:12.139" v="6733" actId="6549"/>
        <pc:sldMkLst>
          <pc:docMk/>
          <pc:sldMk cId="3662386627" sldId="284"/>
        </pc:sldMkLst>
        <pc:spChg chg="mod">
          <ac:chgData name="Володимир Проценко" userId="4720113a60aa0f31" providerId="LiveId" clId="{B0367DF2-E0F8-4D47-8EA6-6155372A7147}" dt="2020-08-28T12:07:12.139" v="6733" actId="6549"/>
          <ac:spMkLst>
            <pc:docMk/>
            <pc:sldMk cId="3662386627" sldId="284"/>
            <ac:spMk id="3" creationId="{00000000-0000-0000-0000-000000000000}"/>
          </ac:spMkLst>
        </pc:spChg>
      </pc:sldChg>
      <pc:sldChg chg="modSp mod">
        <pc:chgData name="Володимир Проценко" userId="4720113a60aa0f31" providerId="LiveId" clId="{B0367DF2-E0F8-4D47-8EA6-6155372A7147}" dt="2020-08-18T05:35:21.558" v="1388" actId="6549"/>
        <pc:sldMkLst>
          <pc:docMk/>
          <pc:sldMk cId="0" sldId="285"/>
        </pc:sldMkLst>
        <pc:spChg chg="mod">
          <ac:chgData name="Володимир Проценко" userId="4720113a60aa0f31" providerId="LiveId" clId="{B0367DF2-E0F8-4D47-8EA6-6155372A7147}" dt="2020-08-18T05:35:21.558" v="1388" actId="6549"/>
          <ac:spMkLst>
            <pc:docMk/>
            <pc:sldMk cId="0" sldId="285"/>
            <ac:spMk id="3" creationId="{00000000-0000-0000-0000-000000000000}"/>
          </ac:spMkLst>
        </pc:spChg>
      </pc:sldChg>
      <pc:sldChg chg="addSp modSp add mod">
        <pc:chgData name="Володимир Проценко" userId="4720113a60aa0f31" providerId="LiveId" clId="{B0367DF2-E0F8-4D47-8EA6-6155372A7147}" dt="2020-08-29T16:27:00.290" v="6746" actId="207"/>
        <pc:sldMkLst>
          <pc:docMk/>
          <pc:sldMk cId="2204972846" sldId="286"/>
        </pc:sldMkLst>
        <pc:spChg chg="mod">
          <ac:chgData name="Володимир Проценко" userId="4720113a60aa0f31" providerId="LiveId" clId="{B0367DF2-E0F8-4D47-8EA6-6155372A7147}" dt="2020-08-18T05:36:47.573" v="1438" actId="6549"/>
          <ac:spMkLst>
            <pc:docMk/>
            <pc:sldMk cId="2204972846" sldId="286"/>
            <ac:spMk id="2" creationId="{00000000-0000-0000-0000-000000000000}"/>
          </ac:spMkLst>
        </pc:spChg>
        <pc:spChg chg="mod">
          <ac:chgData name="Володимир Проценко" userId="4720113a60aa0f31" providerId="LiveId" clId="{B0367DF2-E0F8-4D47-8EA6-6155372A7147}" dt="2020-08-23T14:37:45.783" v="6574" actId="6549"/>
          <ac:spMkLst>
            <pc:docMk/>
            <pc:sldMk cId="2204972846" sldId="286"/>
            <ac:spMk id="3" creationId="{00000000-0000-0000-0000-000000000000}"/>
          </ac:spMkLst>
        </pc:spChg>
        <pc:spChg chg="add mod">
          <ac:chgData name="Володимир Проценко" userId="4720113a60aa0f31" providerId="LiveId" clId="{B0367DF2-E0F8-4D47-8EA6-6155372A7147}" dt="2020-08-29T16:27:00.290" v="6746" actId="207"/>
          <ac:spMkLst>
            <pc:docMk/>
            <pc:sldMk cId="2204972846" sldId="286"/>
            <ac:spMk id="5" creationId="{04312B88-6AF8-405C-A7D6-AF13DF4DA7F1}"/>
          </ac:spMkLst>
        </pc:spChg>
      </pc:sldChg>
      <pc:sldChg chg="modSp add del mod">
        <pc:chgData name="Володимир Проценко" userId="4720113a60aa0f31" providerId="LiveId" clId="{B0367DF2-E0F8-4D47-8EA6-6155372A7147}" dt="2020-08-18T06:42:29.108" v="3584" actId="2696"/>
        <pc:sldMkLst>
          <pc:docMk/>
          <pc:sldMk cId="559624824" sldId="287"/>
        </pc:sldMkLst>
        <pc:spChg chg="mod">
          <ac:chgData name="Володимир Проценко" userId="4720113a60aa0f31" providerId="LiveId" clId="{B0367DF2-E0F8-4D47-8EA6-6155372A7147}" dt="2020-08-18T06:31:24.069" v="3425" actId="20577"/>
          <ac:spMkLst>
            <pc:docMk/>
            <pc:sldMk cId="559624824" sldId="287"/>
            <ac:spMk id="2" creationId="{00000000-0000-0000-0000-000000000000}"/>
          </ac:spMkLst>
        </pc:spChg>
        <pc:spChg chg="mod">
          <ac:chgData name="Володимир Проценко" userId="4720113a60aa0f31" providerId="LiveId" clId="{B0367DF2-E0F8-4D47-8EA6-6155372A7147}" dt="2020-08-18T06:32:54.914" v="3455" actId="20577"/>
          <ac:spMkLst>
            <pc:docMk/>
            <pc:sldMk cId="559624824" sldId="287"/>
            <ac:spMk id="3" creationId="{00000000-0000-0000-0000-000000000000}"/>
          </ac:spMkLst>
        </pc:spChg>
      </pc:sldChg>
      <pc:sldChg chg="addSp modSp add mod">
        <pc:chgData name="Володимир Проценко" userId="4720113a60aa0f31" providerId="LiveId" clId="{B0367DF2-E0F8-4D47-8EA6-6155372A7147}" dt="2020-08-29T16:29:36.834" v="6771" actId="207"/>
        <pc:sldMkLst>
          <pc:docMk/>
          <pc:sldMk cId="2349162042" sldId="287"/>
        </pc:sldMkLst>
        <pc:spChg chg="mod">
          <ac:chgData name="Володимир Проценко" userId="4720113a60aa0f31" providerId="LiveId" clId="{B0367DF2-E0F8-4D47-8EA6-6155372A7147}" dt="2020-08-22T06:39:58.048" v="5297" actId="6549"/>
          <ac:spMkLst>
            <pc:docMk/>
            <pc:sldMk cId="2349162042" sldId="287"/>
            <ac:spMk id="2" creationId="{00000000-0000-0000-0000-000000000000}"/>
          </ac:spMkLst>
        </pc:spChg>
        <pc:spChg chg="mod">
          <ac:chgData name="Володимир Проценко" userId="4720113a60aa0f31" providerId="LiveId" clId="{B0367DF2-E0F8-4D47-8EA6-6155372A7147}" dt="2020-08-22T06:48:26.254" v="5445" actId="20577"/>
          <ac:spMkLst>
            <pc:docMk/>
            <pc:sldMk cId="2349162042" sldId="287"/>
            <ac:spMk id="3" creationId="{00000000-0000-0000-0000-000000000000}"/>
          </ac:spMkLst>
        </pc:spChg>
        <pc:spChg chg="add mod">
          <ac:chgData name="Володимир Проценко" userId="4720113a60aa0f31" providerId="LiveId" clId="{B0367DF2-E0F8-4D47-8EA6-6155372A7147}" dt="2020-08-29T16:29:36.834" v="6771" actId="207"/>
          <ac:spMkLst>
            <pc:docMk/>
            <pc:sldMk cId="2349162042" sldId="287"/>
            <ac:spMk id="5" creationId="{3A441B0A-78FC-4CF2-B2B9-F7A8E8F41135}"/>
          </ac:spMkLst>
        </pc:spChg>
      </pc:sldChg>
      <pc:sldChg chg="modSp add mod">
        <pc:chgData name="Володимир Проценко" userId="4720113a60aa0f31" providerId="LiveId" clId="{B0367DF2-E0F8-4D47-8EA6-6155372A7147}" dt="2020-08-26T10:56:32.670" v="6582" actId="20577"/>
        <pc:sldMkLst>
          <pc:docMk/>
          <pc:sldMk cId="3933498974" sldId="288"/>
        </pc:sldMkLst>
        <pc:spChg chg="mod">
          <ac:chgData name="Володимир Проценко" userId="4720113a60aa0f31" providerId="LiveId" clId="{B0367DF2-E0F8-4D47-8EA6-6155372A7147}" dt="2020-08-26T10:56:32.670" v="6582" actId="20577"/>
          <ac:spMkLst>
            <pc:docMk/>
            <pc:sldMk cId="3933498974" sldId="288"/>
            <ac:spMk id="3" creationId="{00000000-0000-0000-0000-000000000000}"/>
          </ac:spMkLst>
        </pc:spChg>
      </pc:sldChg>
      <pc:sldChg chg="modSp add del mod ord">
        <pc:chgData name="Володимир Проценко" userId="4720113a60aa0f31" providerId="LiveId" clId="{B0367DF2-E0F8-4D47-8EA6-6155372A7147}" dt="2020-08-28T15:19:08.524" v="6740" actId="2696"/>
        <pc:sldMkLst>
          <pc:docMk/>
          <pc:sldMk cId="2087481441" sldId="289"/>
        </pc:sldMkLst>
        <pc:spChg chg="mod">
          <ac:chgData name="Володимир Проценко" userId="4720113a60aa0f31" providerId="LiveId" clId="{B0367DF2-E0F8-4D47-8EA6-6155372A7147}" dt="2020-08-22T07:02:52.032" v="5831" actId="20577"/>
          <ac:spMkLst>
            <pc:docMk/>
            <pc:sldMk cId="2087481441" sldId="289"/>
            <ac:spMk id="2" creationId="{00000000-0000-0000-0000-000000000000}"/>
          </ac:spMkLst>
        </pc:spChg>
        <pc:spChg chg="mod">
          <ac:chgData name="Володимир Проценко" userId="4720113a60aa0f31" providerId="LiveId" clId="{B0367DF2-E0F8-4D47-8EA6-6155372A7147}" dt="2020-08-22T07:10:48.504" v="6510" actId="14100"/>
          <ac:spMkLst>
            <pc:docMk/>
            <pc:sldMk cId="2087481441" sldId="289"/>
            <ac:spMk id="3" creationId="{00000000-0000-0000-0000-000000000000}"/>
          </ac:spMkLst>
        </pc:spChg>
      </pc:sldChg>
    </pc:docChg>
  </pc:docChgLst>
  <pc:docChgLst>
    <pc:chgData name="Володимир Проценко" userId="4720113a60aa0f31" providerId="LiveId" clId="{1826FD38-46E2-4030-AF93-BD192A2F95F3}"/>
    <pc:docChg chg="modSld">
      <pc:chgData name="Володимир Проценко" userId="4720113a60aa0f31" providerId="LiveId" clId="{1826FD38-46E2-4030-AF93-BD192A2F95F3}" dt="2020-08-30T14:12:58.047" v="9" actId="6549"/>
      <pc:docMkLst>
        <pc:docMk/>
      </pc:docMkLst>
      <pc:sldChg chg="modSp mod">
        <pc:chgData name="Володимир Проценко" userId="4720113a60aa0f31" providerId="LiveId" clId="{1826FD38-46E2-4030-AF93-BD192A2F95F3}" dt="2020-08-30T14:12:58.047" v="9" actId="6549"/>
        <pc:sldMkLst>
          <pc:docMk/>
          <pc:sldMk cId="0" sldId="260"/>
        </pc:sldMkLst>
        <pc:spChg chg="mod">
          <ac:chgData name="Володимир Проценко" userId="4720113a60aa0f31" providerId="LiveId" clId="{1826FD38-46E2-4030-AF93-BD192A2F95F3}" dt="2020-08-30T14:12:58.047" v="9" actId="6549"/>
          <ac:spMkLst>
            <pc:docMk/>
            <pc:sldMk cId="0" sldId="260"/>
            <ac:spMk id="5" creationId="{E57E7777-2E67-497B-8EB6-62F69AFA8076}"/>
          </ac:spMkLst>
        </pc:spChg>
      </pc:sldChg>
      <pc:sldChg chg="modSp mod">
        <pc:chgData name="Володимир Проценко" userId="4720113a60aa0f31" providerId="LiveId" clId="{1826FD38-46E2-4030-AF93-BD192A2F95F3}" dt="2020-08-30T14:12:43.895" v="5" actId="6549"/>
        <pc:sldMkLst>
          <pc:docMk/>
          <pc:sldMk cId="2204972846" sldId="286"/>
        </pc:sldMkLst>
        <pc:spChg chg="mod">
          <ac:chgData name="Володимир Проценко" userId="4720113a60aa0f31" providerId="LiveId" clId="{1826FD38-46E2-4030-AF93-BD192A2F95F3}" dt="2020-08-30T14:12:43.895" v="5" actId="6549"/>
          <ac:spMkLst>
            <pc:docMk/>
            <pc:sldMk cId="2204972846" sldId="286"/>
            <ac:spMk id="5" creationId="{04312B88-6AF8-405C-A7D6-AF13DF4DA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87F092-BE75-4040-AA68-35EAF6530FB6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2440D04D-DFB4-435D-9C75-87C82C6E81E0}" type="datetimeFigureOut">
              <a:rPr lang="uk-UA" smtClean="0"/>
              <a:pPr/>
              <a:t>30.08.2020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youahaskell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1. Списки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3309938"/>
            <a:ext cx="5904656" cy="1991270"/>
          </a:xfrm>
        </p:spPr>
        <p:txBody>
          <a:bodyPr/>
          <a:lstStyle/>
          <a:p>
            <a:r>
              <a:rPr lang="uk-UA" dirty="0"/>
              <a:t>Функціональне програмування</a:t>
            </a:r>
          </a:p>
          <a:p>
            <a:r>
              <a:rPr lang="uk-UA" dirty="0"/>
              <a:t>Вступ до мову </a:t>
            </a:r>
            <a:r>
              <a:rPr lang="en-US" dirty="0"/>
              <a:t>Haskell</a:t>
            </a:r>
            <a:endParaRPr lang="uk-UA" dirty="0"/>
          </a:p>
          <a:p>
            <a:r>
              <a:rPr lang="uk-UA" dirty="0"/>
              <a:t>Списки</a:t>
            </a:r>
            <a:endParaRPr lang="en-US" dirty="0"/>
          </a:p>
          <a:p>
            <a:r>
              <a:rPr lang="uk-UA" dirty="0"/>
              <a:t>Побудова списків</a:t>
            </a:r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138864" cy="5112568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uk-UA" dirty="0"/>
              <a:t>Синтаксис визначення і використання функції  в </a:t>
            </a:r>
            <a:r>
              <a:rPr lang="en-US" dirty="0"/>
              <a:t>Haskell </a:t>
            </a:r>
            <a:r>
              <a:rPr lang="uk-UA" dirty="0"/>
              <a:t>відрізняється від традиційного математичного </a:t>
            </a:r>
            <a:endParaRPr lang="en-US" dirty="0"/>
          </a:p>
          <a:p>
            <a:pPr lvl="2"/>
            <a:r>
              <a:rPr lang="uk-UA" dirty="0"/>
              <a:t> Найпростіше визначення і використання функції</a:t>
            </a:r>
          </a:p>
          <a:p>
            <a:pPr lvl="3"/>
            <a:r>
              <a:rPr lang="en-US" dirty="0"/>
              <a:t>f – </a:t>
            </a:r>
            <a:r>
              <a:rPr lang="uk-UA" dirty="0" err="1"/>
              <a:t>імя</a:t>
            </a:r>
            <a:r>
              <a:rPr lang="uk-UA" dirty="0"/>
              <a:t> функції, </a:t>
            </a:r>
            <a:r>
              <a:rPr lang="en-US" dirty="0"/>
              <a:t> x </a:t>
            </a:r>
            <a:r>
              <a:rPr lang="uk-UA" dirty="0"/>
              <a:t>і </a:t>
            </a:r>
            <a:r>
              <a:rPr lang="en-US" dirty="0"/>
              <a:t>y – </a:t>
            </a:r>
            <a:r>
              <a:rPr lang="uk-UA" dirty="0"/>
              <a:t>параметри-змінні, </a:t>
            </a:r>
            <a:r>
              <a:rPr lang="en-US" dirty="0"/>
              <a:t>e</a:t>
            </a:r>
            <a:r>
              <a:rPr lang="uk-UA" dirty="0"/>
              <a:t>,</a:t>
            </a:r>
            <a:r>
              <a:rPr lang="en-US" dirty="0"/>
              <a:t> a</a:t>
            </a:r>
            <a:r>
              <a:rPr lang="uk-UA" dirty="0"/>
              <a:t>,</a:t>
            </a:r>
            <a:r>
              <a:rPr lang="en-US" dirty="0"/>
              <a:t> b – </a:t>
            </a:r>
            <a:r>
              <a:rPr lang="uk-UA" dirty="0"/>
              <a:t>вирази</a:t>
            </a:r>
          </a:p>
          <a:p>
            <a:pPr lvl="3"/>
            <a:r>
              <a:rPr lang="uk-UA" dirty="0"/>
              <a:t>Традиційне  визначення</a:t>
            </a:r>
            <a:r>
              <a:rPr lang="en-US" dirty="0"/>
              <a:t>:  </a:t>
            </a:r>
            <a:r>
              <a:rPr lang="uk-UA" dirty="0"/>
              <a:t> </a:t>
            </a:r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e, </a:t>
            </a:r>
            <a:r>
              <a:rPr lang="uk-UA" dirty="0"/>
              <a:t> використання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dirty="0"/>
              <a:t> 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       Haskell </a:t>
            </a:r>
            <a:r>
              <a:rPr lang="uk-UA" dirty="0"/>
              <a:t>визначення</a:t>
            </a:r>
            <a:r>
              <a:rPr lang="en-US" dirty="0"/>
              <a:t>:  </a:t>
            </a:r>
            <a:r>
              <a:rPr lang="uk-UA" dirty="0"/>
              <a:t> </a:t>
            </a:r>
            <a:r>
              <a:rPr lang="en-US" dirty="0"/>
              <a:t> f  x y = e, </a:t>
            </a:r>
            <a:r>
              <a:rPr lang="uk-UA" dirty="0"/>
              <a:t> використання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dirty="0"/>
              <a:t> f a b </a:t>
            </a:r>
            <a:r>
              <a:rPr lang="uk-UA" dirty="0"/>
              <a:t> </a:t>
            </a:r>
          </a:p>
          <a:p>
            <a:r>
              <a:rPr lang="uk-UA" dirty="0"/>
              <a:t>Приклади визначення і використання функції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:: Int -&gt; Bool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div3 x = (mod x 3) == 0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 :: Int -&gt; Int -&gt; Int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 x y = x + 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:: Int -&gt; Int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add5 = add 5</a:t>
            </a:r>
          </a:p>
          <a:p>
            <a:r>
              <a:rPr lang="uk-UA" dirty="0"/>
              <a:t>Для побудови функції використовуємо в виразах: умовні вирази, суперпозицію і рекурсію </a:t>
            </a:r>
          </a:p>
          <a:p>
            <a:pPr lvl="1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 :: Integer -&gt; Integer </a:t>
            </a:r>
          </a:p>
          <a:p>
            <a:pPr lvl="1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fact x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&lt; 1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1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* fact (x-1) </a:t>
            </a:r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6777117F-F520-46C2-AC7E-9F04BA11DE21}"/>
              </a:ext>
            </a:extLst>
          </p:cNvPr>
          <p:cNvSpPr/>
          <p:nvPr/>
        </p:nvSpPr>
        <p:spPr bwMode="auto">
          <a:xfrm>
            <a:off x="5796136" y="3418371"/>
            <a:ext cx="2250504" cy="181588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*PE01List&gt;</a:t>
            </a:r>
            <a:r>
              <a:rPr lang="en-US" sz="1400" dirty="0">
                <a:solidFill>
                  <a:srgbClr val="FF0000"/>
                </a:solidFill>
              </a:rPr>
              <a:t>div3 5 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False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add 4 7 </a:t>
            </a:r>
          </a:p>
          <a:p>
            <a:r>
              <a:rPr lang="en-US" sz="1400" dirty="0"/>
              <a:t>11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add5 4 </a:t>
            </a:r>
            <a:r>
              <a:rPr lang="en-US" sz="1400" dirty="0"/>
              <a:t> </a:t>
            </a:r>
          </a:p>
          <a:p>
            <a:r>
              <a:rPr lang="en-US" sz="1400" dirty="0"/>
              <a:t>9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fact 45</a:t>
            </a:r>
          </a:p>
          <a:p>
            <a:r>
              <a:rPr lang="uk-UA" sz="1400" dirty="0"/>
              <a:t>1307674368000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86357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556792"/>
            <a:ext cx="8280920" cy="5184576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Список – впорядкована колекція елементів одного типу.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uk-UA" dirty="0"/>
              <a:t>Базові функції над списками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uk-UA" dirty="0"/>
              <a:t>-- </a:t>
            </a:r>
            <a:r>
              <a:rPr lang="en-US" dirty="0"/>
              <a:t>a </a:t>
            </a:r>
            <a:r>
              <a:rPr lang="uk-UA" dirty="0"/>
              <a:t>- змінна типу (параметричний поліморфізм)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-- </a:t>
            </a:r>
            <a:r>
              <a:rPr lang="uk-UA" dirty="0"/>
              <a:t>конструктори списків</a:t>
            </a:r>
            <a:r>
              <a:rPr lang="en-US" dirty="0"/>
              <a:t>   </a:t>
            </a:r>
            <a:endParaRPr lang="uk-UA" dirty="0"/>
          </a:p>
          <a:p>
            <a:pPr marL="457200" lvl="1" indent="0">
              <a:buNone/>
            </a:pPr>
            <a:r>
              <a:rPr lang="en-US" dirty="0"/>
              <a:t>[] :: [a]          </a:t>
            </a:r>
            <a:r>
              <a:rPr lang="uk-UA" dirty="0"/>
              <a:t>          </a:t>
            </a:r>
            <a:r>
              <a:rPr lang="en-US" dirty="0"/>
              <a:t>  -- </a:t>
            </a:r>
            <a:r>
              <a:rPr lang="uk-UA" dirty="0"/>
              <a:t>порожній список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(:) :: a -&gt; [a] -&gt; [a]</a:t>
            </a:r>
            <a:r>
              <a:rPr lang="uk-UA" dirty="0"/>
              <a:t>    -- додає елемент в голову списку</a:t>
            </a:r>
          </a:p>
          <a:p>
            <a:pPr marL="457200" lvl="1" indent="0">
              <a:buNone/>
            </a:pPr>
            <a:r>
              <a:rPr lang="uk-UA" dirty="0"/>
              <a:t>-- селектори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head :: [a] -&gt; a</a:t>
            </a:r>
            <a:r>
              <a:rPr lang="uk-UA" dirty="0"/>
              <a:t>           -- вибирає перший елемент списку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tail :: [a] -&gt; [a]  </a:t>
            </a:r>
            <a:r>
              <a:rPr lang="uk-UA" dirty="0"/>
              <a:t>         -- вибирає «хвіст» списку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-- </a:t>
            </a:r>
            <a:r>
              <a:rPr lang="uk-UA" dirty="0"/>
              <a:t>предикат</a:t>
            </a:r>
          </a:p>
          <a:p>
            <a:pPr marL="457200" lvl="1" indent="0">
              <a:buNone/>
            </a:pPr>
            <a:r>
              <a:rPr lang="en-US" dirty="0"/>
              <a:t>null :: [a] -&gt; Bool        -- </a:t>
            </a:r>
            <a:r>
              <a:rPr lang="uk-UA" dirty="0"/>
              <a:t>перевіряє чи порожній список</a:t>
            </a:r>
            <a:r>
              <a:rPr lang="en-US" dirty="0"/>
              <a:t> </a:t>
            </a:r>
            <a:endParaRPr lang="ru-RU" dirty="0"/>
          </a:p>
          <a:p>
            <a:r>
              <a:rPr lang="uk-UA" dirty="0"/>
              <a:t>Приклади списків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highlight>
                  <a:srgbClr val="FFFF00"/>
                </a:highlight>
              </a:rPr>
              <a:t>[3, 1, 4, 1, 200]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cl1, cl2 :: [Char]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cl1 =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highlight>
                  <a:srgbClr val="FFFF00"/>
                </a:highlight>
              </a:rPr>
              <a:t>[’a’, ’b’, ’c’]</a:t>
            </a:r>
            <a:endParaRPr lang="uk-UA" dirty="0">
              <a:solidFill>
                <a:schemeClr val="accent5">
                  <a:lumMod val="10000"/>
                </a:schemeClr>
              </a:solidFill>
              <a:highlight>
                <a:srgbClr val="FFFF00"/>
              </a:highlight>
            </a:endParaRPr>
          </a:p>
          <a:p>
            <a:pPr lvl="1"/>
            <a:r>
              <a:rPr lang="uk-UA" dirty="0"/>
              <a:t>Використання «синтаксичного цукру»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cl2 = ’a’ : (’b’ : (’c’ : []))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Рядок </a:t>
            </a:r>
            <a:r>
              <a:rPr lang="en-US" dirty="0"/>
              <a:t>String </a:t>
            </a:r>
            <a:r>
              <a:rPr lang="uk-UA" dirty="0"/>
              <a:t>– це список символів</a:t>
            </a:r>
            <a:r>
              <a:rPr lang="en-US" dirty="0"/>
              <a:t> [Char]</a:t>
            </a:r>
            <a:r>
              <a:rPr lang="uk-UA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highlight>
                  <a:srgbClr val="FFFF00"/>
                </a:highlight>
              </a:rPr>
              <a:t>“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highlight>
                  <a:srgbClr val="FFFF00"/>
                </a:highlight>
              </a:rPr>
              <a:t>abc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highlight>
                  <a:srgbClr val="FFFF00"/>
                </a:highlight>
              </a:rPr>
              <a:t>”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</a:t>
            </a:r>
            <a:r>
              <a:rPr lang="en-US" dirty="0"/>
              <a:t>-- </a:t>
            </a:r>
            <a:r>
              <a:rPr lang="en-US" dirty="0" err="1"/>
              <a:t>еквівалентно</a:t>
            </a:r>
            <a:r>
              <a:rPr lang="en-US" dirty="0"/>
              <a:t> ['</a:t>
            </a:r>
            <a:r>
              <a:rPr lang="en-US" dirty="0" err="1"/>
              <a:t>a','b','c</a:t>
            </a:r>
            <a:r>
              <a:rPr lang="en-US" dirty="0"/>
              <a:t>']</a:t>
            </a:r>
          </a:p>
        </p:txBody>
      </p:sp>
      <p:sp>
        <p:nvSpPr>
          <p:cNvPr id="7" name="Прямоугольник 3">
            <a:extLst>
              <a:ext uri="{FF2B5EF4-FFF2-40B4-BE49-F238E27FC236}">
                <a16:creationId xmlns:a16="http://schemas.microsoft.com/office/drawing/2014/main" id="{A6D18686-9D79-4D79-A0E4-30265C15FB6B}"/>
              </a:ext>
            </a:extLst>
          </p:cNvPr>
          <p:cNvSpPr/>
          <p:nvPr/>
        </p:nvSpPr>
        <p:spPr bwMode="auto">
          <a:xfrm>
            <a:off x="5471592" y="4293096"/>
            <a:ext cx="3060848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tail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cl2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“</a:t>
            </a:r>
            <a:r>
              <a:rPr lang="en-US" sz="1400" dirty="0" err="1"/>
              <a:t>bc</a:t>
            </a:r>
            <a:r>
              <a:rPr lang="en-US" sz="1400" dirty="0"/>
              <a:t>”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null []</a:t>
            </a:r>
          </a:p>
          <a:p>
            <a:r>
              <a:rPr lang="en-US" sz="1400" dirty="0"/>
              <a:t>True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head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(tail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cl2) : </a:t>
            </a:r>
            <a:r>
              <a:rPr lang="en-US" sz="1400" dirty="0" err="1">
                <a:solidFill>
                  <a:srgbClr val="FF0000"/>
                </a:solidFill>
              </a:rPr>
              <a:t>st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“</a:t>
            </a:r>
            <a:r>
              <a:rPr lang="en-US" sz="1400" dirty="0" err="1"/>
              <a:t>babc</a:t>
            </a:r>
            <a:r>
              <a:rPr lang="en-US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45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</a:t>
            </a:r>
            <a:r>
              <a:rPr lang="en-US" dirty="0"/>
              <a:t> </a:t>
            </a:r>
            <a:r>
              <a:rPr lang="uk-UA" dirty="0"/>
              <a:t>над списками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138864" cy="5112568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Прості функції над списками </a:t>
            </a:r>
            <a:endParaRPr lang="en-US" dirty="0"/>
          </a:p>
          <a:p>
            <a:pPr marL="40005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String -&gt; Int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 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           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1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 indent="-342900"/>
            <a:r>
              <a:rPr lang="uk-UA" dirty="0"/>
              <a:t>Визначає довжину списку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[Int] -&gt; Int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0 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                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lvl="2" indent="-342900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uk-UA" dirty="0"/>
              <a:t>Визначає суму всіх елементів списку</a:t>
            </a:r>
            <a:r>
              <a:rPr lang="en-US" dirty="0"/>
              <a:t> </a:t>
            </a:r>
            <a:r>
              <a:rPr lang="uk-UA" dirty="0"/>
              <a:t> </a:t>
            </a:r>
          </a:p>
          <a:p>
            <a:r>
              <a:rPr lang="uk-UA" dirty="0"/>
              <a:t>Функції вищого порядку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map1 :: (Int -&gt; Bool) -&gt; [Int] -&gt; [Int]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map1 f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(f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 : (map1 f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 indent="-342900"/>
            <a:r>
              <a:rPr lang="uk-UA" dirty="0">
                <a:solidFill>
                  <a:srgbClr val="002060"/>
                </a:solidFill>
              </a:rPr>
              <a:t>Перетворює список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filter1 :: (Int -&gt; Bool) -&gt; [Int] -&gt; [Int]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filter1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null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[]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(head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: filter1 p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  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filter1 p (tail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 indent="-342900"/>
            <a:r>
              <a:rPr lang="uk-UA" dirty="0"/>
              <a:t>Фільтрує список</a:t>
            </a:r>
            <a:endParaRPr lang="en-US" dirty="0"/>
          </a:p>
          <a:p>
            <a:pPr marL="400050" lvl="1" indent="0"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en-US" dirty="0"/>
          </a:p>
          <a:p>
            <a:pPr lvl="1" indent="-342900"/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 indent="-342900"/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CBC2655F-DE14-4240-8177-36BFED8B8F8F}"/>
              </a:ext>
            </a:extLst>
          </p:cNvPr>
          <p:cNvSpPr/>
          <p:nvPr/>
        </p:nvSpPr>
        <p:spPr bwMode="auto">
          <a:xfrm>
            <a:off x="5156448" y="1556697"/>
            <a:ext cx="3377952" cy="2246769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*PE01List&gt;</a:t>
            </a:r>
            <a:r>
              <a:rPr lang="en-US" sz="1400" dirty="0" err="1">
                <a:solidFill>
                  <a:srgbClr val="FF0000"/>
                </a:solidFill>
              </a:rPr>
              <a:t>lng</a:t>
            </a:r>
            <a:r>
              <a:rPr lang="en-US" sz="1400" dirty="0">
                <a:solidFill>
                  <a:srgbClr val="FF0000"/>
                </a:solidFill>
              </a:rPr>
              <a:t> “</a:t>
            </a:r>
            <a:r>
              <a:rPr lang="en-US" sz="1400" dirty="0" err="1">
                <a:solidFill>
                  <a:srgbClr val="FF0000"/>
                </a:solidFill>
              </a:rPr>
              <a:t>abcde</a:t>
            </a:r>
            <a:r>
              <a:rPr lang="en-US" sz="1400" dirty="0">
                <a:solidFill>
                  <a:srgbClr val="FF0000"/>
                </a:solidFill>
              </a:rPr>
              <a:t>” 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5</a:t>
            </a:r>
          </a:p>
          <a:p>
            <a:r>
              <a:rPr lang="en-US" sz="1400" b="1" dirty="0"/>
              <a:t>*PE01List&gt; </a:t>
            </a:r>
            <a:r>
              <a:rPr lang="en-US" sz="1400" dirty="0" err="1">
                <a:solidFill>
                  <a:srgbClr val="FF0000"/>
                </a:solidFill>
              </a:rPr>
              <a:t>sm</a:t>
            </a:r>
            <a:r>
              <a:rPr lang="en-US" sz="1400" dirty="0">
                <a:solidFill>
                  <a:srgbClr val="FF0000"/>
                </a:solidFill>
              </a:rPr>
              <a:t> [2,4,6] </a:t>
            </a:r>
          </a:p>
          <a:p>
            <a:r>
              <a:rPr lang="en-US" sz="1400" dirty="0"/>
              <a:t>12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fact 45</a:t>
            </a:r>
          </a:p>
          <a:p>
            <a:r>
              <a:rPr lang="uk-UA" sz="1400" dirty="0"/>
              <a:t>1307674368000</a:t>
            </a:r>
          </a:p>
          <a:p>
            <a:r>
              <a:rPr lang="en-US" sz="1400" b="1" dirty="0"/>
              <a:t>*PE01List&gt;</a:t>
            </a:r>
            <a:r>
              <a:rPr lang="uk-UA" sz="1400" b="1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map1 add5 [6,-3,0,2]</a:t>
            </a:r>
          </a:p>
          <a:p>
            <a:r>
              <a:rPr lang="en-US" sz="1400" dirty="0"/>
              <a:t>[11,2,5,7]</a:t>
            </a:r>
            <a:endParaRPr lang="uk-UA" sz="1400" dirty="0"/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filter1 div3 [0,2,3,7,8,9]</a:t>
            </a:r>
          </a:p>
          <a:p>
            <a:r>
              <a:rPr lang="en-US" sz="1400" dirty="0"/>
              <a:t>[0,3,9]</a:t>
            </a:r>
          </a:p>
        </p:txBody>
      </p:sp>
    </p:spTree>
    <p:extLst>
      <p:ext uri="{BB962C8B-B14F-4D97-AF65-F5344CB8AC3E}">
        <p14:creationId xmlns:p14="http://schemas.microsoft.com/office/powerpoint/2010/main" val="31868003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Арифметичні послідовності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2"/>
            <a:ext cx="8136904" cy="4968552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В </a:t>
            </a:r>
            <a:r>
              <a:rPr lang="en-US" dirty="0"/>
              <a:t>Haskell</a:t>
            </a:r>
            <a:r>
              <a:rPr lang="uk-UA" dirty="0"/>
              <a:t> існує багато варіантів швидкої побудови списків, котрі часто зустрічаються на практиці. В першу чергу списки, котрі можна описати за допомогою арифметичної прогресії або її частини</a:t>
            </a:r>
          </a:p>
          <a:p>
            <a:pPr lvl="2"/>
            <a:r>
              <a:rPr lang="uk-UA" dirty="0"/>
              <a:t>Арифметична прогресія – це список дійсних чисел виду </a:t>
            </a:r>
            <a:r>
              <a:rPr lang="en-US"/>
              <a:t>a1, a1+d, a1+2*d, …</a:t>
            </a:r>
            <a:r>
              <a:rPr lang="uk-UA"/>
              <a:t> </a:t>
            </a:r>
            <a:endParaRPr lang="en-US" dirty="0"/>
          </a:p>
          <a:p>
            <a:r>
              <a:rPr lang="uk-UA" dirty="0"/>
              <a:t>Спосіб побудови списків (</a:t>
            </a:r>
            <a:r>
              <a:rPr lang="uk-UA" dirty="0">
                <a:highlight>
                  <a:srgbClr val="FFFF00"/>
                </a:highlight>
              </a:rPr>
              <a:t>нотація </a:t>
            </a:r>
            <a:r>
              <a:rPr lang="en-US" dirty="0">
                <a:highlight>
                  <a:srgbClr val="FFFF00"/>
                </a:highlight>
              </a:rPr>
              <a:t>..</a:t>
            </a:r>
            <a:r>
              <a:rPr lang="uk-UA" dirty="0"/>
              <a:t>)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l1, l2, l3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l1 = [1 .. 100] 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l2 = [1, 3 .. 99]   -- l2 = [1, 3 .. 100]</a:t>
            </a:r>
            <a:endParaRPr lang="ru-RU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l3 = [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10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9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..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/>
            <a:r>
              <a:rPr lang="uk-UA" dirty="0"/>
              <a:t>Різниця послідовності – перший – другий елементи</a:t>
            </a:r>
          </a:p>
          <a:p>
            <a:pPr lvl="1"/>
            <a:r>
              <a:rPr lang="uk-UA" dirty="0"/>
              <a:t>Обмеження послідовності – останній елемент</a:t>
            </a:r>
          </a:p>
          <a:p>
            <a:r>
              <a:rPr lang="uk-UA" dirty="0"/>
              <a:t>Допустимі варіанти </a:t>
            </a:r>
          </a:p>
          <a:p>
            <a:pPr lvl="1"/>
            <a:r>
              <a:rPr lang="en-US" dirty="0"/>
              <a:t>[e1, e2 .. e3]</a:t>
            </a:r>
          </a:p>
          <a:p>
            <a:pPr lvl="1"/>
            <a:r>
              <a:rPr lang="en-US" dirty="0"/>
              <a:t>[e1 .. e3]</a:t>
            </a:r>
          </a:p>
          <a:p>
            <a:pPr lvl="1"/>
            <a:r>
              <a:rPr lang="en-US" dirty="0"/>
              <a:t>[e1, e2 ..]    -- </a:t>
            </a:r>
            <a:r>
              <a:rPr lang="uk-UA" dirty="0"/>
              <a:t>нескінченний список</a:t>
            </a:r>
            <a:endParaRPr lang="en-US" dirty="0"/>
          </a:p>
          <a:p>
            <a:pPr lvl="1"/>
            <a:r>
              <a:rPr lang="en-US" dirty="0"/>
              <a:t>[e1 ..]</a:t>
            </a:r>
            <a:r>
              <a:rPr lang="uk-UA" dirty="0"/>
              <a:t>          -- нескінченний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59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 в загальному вигляді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56792"/>
                <a:ext cx="8210872" cy="518457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uk-UA" dirty="0"/>
                  <a:t>В математиці часто використовують формули виду</a:t>
                </a:r>
              </a:p>
              <a:p>
                <a:pPr marL="0" indent="0" algn="ctr">
                  <a:buNone/>
                </a:pPr>
                <a:r>
                  <a:rPr lang="uk-UA" dirty="0"/>
                  <a:t> </a:t>
                </a:r>
                <a:r>
                  <a:rPr lang="en-US" dirty="0"/>
                  <a:t>A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ϵ</a:t>
                </a:r>
                <a:r>
                  <a:rPr lang="en-US" dirty="0"/>
                  <a:t> X}</a:t>
                </a:r>
                <a:r>
                  <a:rPr lang="uk-UA" dirty="0"/>
                  <a:t> або</a:t>
                </a:r>
                <a:r>
                  <a:rPr lang="en-US" dirty="0"/>
                  <a:t>  B = {(</a:t>
                </a:r>
                <a:r>
                  <a:rPr lang="en-US" dirty="0" err="1"/>
                  <a:t>x,y</a:t>
                </a:r>
                <a:r>
                  <a:rPr lang="en-US" dirty="0"/>
                  <a:t>) | x</a:t>
                </a:r>
                <a:r>
                  <a:rPr lang="el-GR" dirty="0"/>
                  <a:t> ϵ</a:t>
                </a:r>
                <a:r>
                  <a:rPr lang="en-US" dirty="0"/>
                  <a:t> X, y </a:t>
                </a:r>
                <a:r>
                  <a:rPr lang="el-GR" dirty="0"/>
                  <a:t>ϵ</a:t>
                </a:r>
                <a:r>
                  <a:rPr lang="en-US" dirty="0"/>
                  <a:t> Y}</a:t>
                </a:r>
                <a:r>
                  <a:rPr lang="uk-UA" dirty="0"/>
                  <a:t> </a:t>
                </a:r>
              </a:p>
              <a:p>
                <a:pPr lvl="1"/>
                <a:r>
                  <a:rPr lang="uk-UA" dirty="0"/>
                  <a:t>Ці формули задають нові множини </a:t>
                </a:r>
                <a:r>
                  <a:rPr lang="en-US" dirty="0"/>
                  <a:t>A </a:t>
                </a:r>
                <a:r>
                  <a:rPr lang="uk-UA" dirty="0"/>
                  <a:t>і </a:t>
                </a:r>
                <a:r>
                  <a:rPr lang="en-US" dirty="0"/>
                  <a:t>B </a:t>
                </a:r>
                <a:r>
                  <a:rPr lang="uk-UA" dirty="0"/>
                  <a:t>на основі інших множин </a:t>
                </a:r>
                <a:r>
                  <a:rPr lang="en-US" dirty="0"/>
                  <a:t>X</a:t>
                </a:r>
                <a:r>
                  <a:rPr lang="uk-UA" dirty="0"/>
                  <a:t> і </a:t>
                </a:r>
                <a:r>
                  <a:rPr lang="en-US" dirty="0"/>
                  <a:t>X,Y</a:t>
                </a:r>
                <a:r>
                  <a:rPr lang="uk-UA" dirty="0"/>
                  <a:t>.</a:t>
                </a:r>
                <a:r>
                  <a:rPr lang="en-US" dirty="0"/>
                  <a:t> </a:t>
                </a:r>
                <a:endParaRPr lang="uk-UA" dirty="0"/>
              </a:p>
              <a:p>
                <a:r>
                  <a:rPr lang="uk-UA" dirty="0"/>
                  <a:t>Формувач списку  - це вираз, котрий задає новий список на основі одного або декількох інших списків. </a:t>
                </a:r>
                <a:endParaRPr lang="en-US" dirty="0"/>
              </a:p>
              <a:p>
                <a:pPr lvl="1"/>
                <a:r>
                  <a:rPr lang="uk-UA" dirty="0"/>
                  <a:t>Формувач списку складається з виразу </a:t>
                </a:r>
                <a:r>
                  <a:rPr lang="en-US" dirty="0"/>
                  <a:t>exp </a:t>
                </a:r>
                <a:r>
                  <a:rPr lang="uk-UA" dirty="0"/>
                  <a:t> і списку специфікаторів </a:t>
                </a:r>
                <a:r>
                  <a:rPr lang="en-US" dirty="0"/>
                  <a:t>q1, …, </a:t>
                </a:r>
                <a:r>
                  <a:rPr lang="en-US" dirty="0" err="1"/>
                  <a:t>qn</a:t>
                </a:r>
                <a:endParaRPr lang="uk-UA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[</a:t>
                </a:r>
                <a:r>
                  <a:rPr lang="en-US" dirty="0" err="1">
                    <a:solidFill>
                      <a:schemeClr val="accent5">
                        <a:lumMod val="10000"/>
                      </a:schemeClr>
                    </a:solidFill>
                  </a:rPr>
                  <a:t>exp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| q1, …, </a:t>
                </a:r>
                <a:r>
                  <a:rPr lang="en-US" dirty="0" err="1">
                    <a:solidFill>
                      <a:schemeClr val="accent5">
                        <a:lumMod val="10000"/>
                      </a:schemeClr>
                    </a:solidFill>
                  </a:rPr>
                  <a:t>qn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]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exp</a:t>
                </a:r>
                <a:r>
                  <a:rPr lang="uk-UA" dirty="0"/>
                  <a:t> – вираз, котрий будує елементи нового списку, використовуючи елементи, що визначаються серед </a:t>
                </a:r>
                <a:r>
                  <a:rPr lang="en-US" dirty="0"/>
                  <a:t>q1, …, </a:t>
                </a:r>
                <a:r>
                  <a:rPr lang="en-US" dirty="0" err="1"/>
                  <a:t>qn</a:t>
                </a:r>
                <a:endParaRPr lang="uk-UA" dirty="0"/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q1, …, </a:t>
                </a:r>
                <a:r>
                  <a:rPr lang="en-US" dirty="0" err="1">
                    <a:solidFill>
                      <a:schemeClr val="accent5">
                        <a:lumMod val="10000"/>
                      </a:schemeClr>
                    </a:solidFill>
                  </a:rPr>
                  <a:t>qn</a:t>
                </a:r>
                <a:r>
                  <a:rPr lang="uk-UA" dirty="0">
                    <a:solidFill>
                      <a:schemeClr val="accent5">
                        <a:lumMod val="10000"/>
                      </a:schemeClr>
                    </a:solidFill>
                  </a:rPr>
                  <a:t> </a:t>
                </a:r>
                <a:r>
                  <a:rPr lang="uk-UA" dirty="0"/>
                  <a:t>– специфікатори, котрі вказують звідки беруться елементи і які до них застосовуються обмеження.</a:t>
                </a:r>
              </a:p>
              <a:p>
                <a:pPr lvl="2"/>
                <a:r>
                  <a:rPr lang="en-US" dirty="0"/>
                  <a:t>qi – </a:t>
                </a:r>
                <a:r>
                  <a:rPr lang="uk-UA" dirty="0"/>
                  <a:t>генератор списку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x &lt;- expr1  </a:t>
                </a:r>
                <a:r>
                  <a:rPr lang="en-US" dirty="0"/>
                  <a:t>- </a:t>
                </a:r>
                <a:r>
                  <a:rPr lang="uk-UA" dirty="0"/>
                  <a:t>показує, що потрібно обробити елементи списку, котрий задає вираз </a:t>
                </a:r>
                <a:r>
                  <a:rPr lang="en-US" dirty="0"/>
                  <a:t>expr1. </a:t>
                </a:r>
                <a:r>
                  <a:rPr lang="uk-UA" dirty="0"/>
                  <a:t>В усіх інших частинах формувача списку на кожний елемент цього списку посилаються як на змінну </a:t>
                </a:r>
                <a:r>
                  <a:rPr lang="en-US" dirty="0"/>
                  <a:t>x</a:t>
                </a:r>
                <a:r>
                  <a:rPr lang="uk-UA" dirty="0"/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/>
                  <a:t>qi – </a:t>
                </a:r>
                <a:r>
                  <a:rPr lang="uk-UA" dirty="0"/>
                  <a:t>охоронний вираз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expr2 </a:t>
                </a:r>
                <a:r>
                  <a:rPr lang="en-US" dirty="0"/>
                  <a:t>– </a:t>
                </a:r>
                <a:r>
                  <a:rPr lang="uk-UA" dirty="0"/>
                  <a:t>просто логічний вираз</a:t>
                </a:r>
                <a:r>
                  <a:rPr lang="en-US" dirty="0"/>
                  <a:t> </a:t>
                </a:r>
                <a:r>
                  <a:rPr lang="uk-UA" dirty="0"/>
                  <a:t>(предикат), котрий фільтрує елементи генераторів списків. </a:t>
                </a:r>
                <a:endParaRPr lang="uk-UA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/>
                  <a:t>qi -  </a:t>
                </a:r>
                <a:r>
                  <a:rPr lang="uk-UA" dirty="0"/>
                  <a:t>локальна </a:t>
                </a:r>
                <a:r>
                  <a:rPr lang="uk-UA" dirty="0" err="1"/>
                  <a:t>прив»язка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let n = expr3</a:t>
                </a:r>
                <a:r>
                  <a:rPr lang="uk-UA" dirty="0">
                    <a:solidFill>
                      <a:srgbClr val="FF0000"/>
                    </a:solidFill>
                  </a:rPr>
                  <a:t> </a:t>
                </a:r>
                <a:r>
                  <a:rPr lang="uk-UA" dirty="0"/>
                  <a:t>– вводить локальну змінну </a:t>
                </a:r>
                <a:r>
                  <a:rPr lang="en-US" dirty="0"/>
                  <a:t>n</a:t>
                </a:r>
                <a:r>
                  <a:rPr lang="uk-UA" dirty="0"/>
                  <a:t>, котру можна використовувати в формувачі списку.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uk-UA" dirty="0"/>
                  <a:t>Якщо генераторів</a:t>
                </a:r>
                <a:r>
                  <a:rPr lang="en-US" dirty="0"/>
                  <a:t> </a:t>
                </a:r>
                <a:r>
                  <a:rPr lang="uk-UA" dirty="0"/>
                  <a:t>списків декілька, то наступні генератори можуть залежати від змінних, котрі вводяться в генераторах, що розташовані раніше</a:t>
                </a:r>
              </a:p>
              <a:p>
                <a:pPr lvl="1"/>
                <a:endParaRPr lang="uk-UA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56792"/>
                <a:ext cx="8210872" cy="5184576"/>
              </a:xfrm>
              <a:blipFill>
                <a:blip r:embed="rId2"/>
                <a:stretch>
                  <a:fillRect l="-817" t="-176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49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Формувачі : будуємо списки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556791"/>
            <a:ext cx="5256584" cy="4896545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l4, l5, l6, l7, l8, l9 :: [Int]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l4 = [x*x | x&lt;- [1..10]] 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l5 = [x*x | x &lt;- [1..10], even x]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l6 = [x+y | x &lt;- [1..3], 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                 y &lt;- [10,12]]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l7 = [x+y | y &lt;- [10,12], 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                 x &lt;- [1..3]]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l8 = [v | x &lt;- [1..3], y &lt;- [10,12], 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             let v = x*x + y*y]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l9 = [x+y | x &lt;- [1..3], </a:t>
            </a:r>
          </a:p>
          <a:p>
            <a:pPr lvl="1">
              <a:buNone/>
            </a:pPr>
            <a:r>
              <a:rPr lang="es-ES" dirty="0">
                <a:solidFill>
                  <a:schemeClr val="accent5">
                    <a:lumMod val="10000"/>
                  </a:schemeClr>
                </a:solidFill>
              </a:rPr>
              <a:t>                 y &lt;- [x..3]]</a:t>
            </a:r>
          </a:p>
          <a:p>
            <a:endParaRPr lang="en-US" dirty="0"/>
          </a:p>
          <a:p>
            <a:pPr lvl="1"/>
            <a:endParaRPr lang="uk-UA" dirty="0"/>
          </a:p>
          <a:p>
            <a:endParaRPr lang="ru-RU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3A441B0A-78FC-4CF2-B2B9-F7A8E8F41135}"/>
              </a:ext>
            </a:extLst>
          </p:cNvPr>
          <p:cNvSpPr/>
          <p:nvPr/>
        </p:nvSpPr>
        <p:spPr bwMode="auto">
          <a:xfrm>
            <a:off x="6228184" y="2028616"/>
            <a:ext cx="2646750" cy="280076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l4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uk-UA" sz="1400" dirty="0"/>
              <a:t>[1,4,9,16,25,36,49,64,81,100]</a:t>
            </a:r>
          </a:p>
          <a:p>
            <a:r>
              <a:rPr lang="en-US" sz="1400" b="1" dirty="0"/>
              <a:t>*PE01Liost&gt; </a:t>
            </a:r>
            <a:r>
              <a:rPr lang="en-US" sz="1400" dirty="0">
                <a:solidFill>
                  <a:srgbClr val="FF0000"/>
                </a:solidFill>
              </a:rPr>
              <a:t>l5</a:t>
            </a:r>
          </a:p>
          <a:p>
            <a:r>
              <a:rPr lang="uk-UA" sz="1400" dirty="0"/>
              <a:t>[4,16,36,64,100]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l6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uk-UA" sz="1400" dirty="0"/>
              <a:t>[11,13,12,14,13,15]</a:t>
            </a:r>
            <a:endParaRPr lang="en-US" sz="1400" dirty="0"/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l7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uk-UA" sz="1400" dirty="0"/>
              <a:t>[11,12,13,13,14,15]</a:t>
            </a:r>
            <a:r>
              <a:rPr lang="uk-UA" sz="1800" dirty="0">
                <a:latin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400" b="1" dirty="0"/>
              <a:t>*PE01Liost&gt; </a:t>
            </a:r>
            <a:r>
              <a:rPr lang="en-US" sz="1400" dirty="0">
                <a:solidFill>
                  <a:srgbClr val="FF0000"/>
                </a:solidFill>
              </a:rPr>
              <a:t>l8</a:t>
            </a:r>
          </a:p>
          <a:p>
            <a:r>
              <a:rPr lang="uk-UA" sz="1400" dirty="0"/>
              <a:t>[101,145,104,148,109,153] </a:t>
            </a:r>
            <a:endParaRPr lang="en-US" sz="1400" dirty="0"/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l9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uk-UA" sz="1400" dirty="0"/>
              <a:t>[2,3,4,4,5,6]</a:t>
            </a:r>
          </a:p>
        </p:txBody>
      </p:sp>
    </p:spTree>
    <p:extLst>
      <p:ext uri="{BB962C8B-B14F-4D97-AF65-F5344CB8AC3E}">
        <p14:creationId xmlns:p14="http://schemas.microsoft.com/office/powerpoint/2010/main" val="234916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</a:t>
            </a:r>
            <a:r>
              <a:rPr lang="en-US" dirty="0"/>
              <a:t>:</a:t>
            </a:r>
            <a:r>
              <a:rPr lang="uk-UA" dirty="0"/>
              <a:t> означення функцій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298" y="1665630"/>
            <a:ext cx="8136904" cy="4752529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Раніше побудовані функції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(Int -&gt; Int) -&gt; [Int] -&gt; [Int]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map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f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[f x |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(Int -&gt; Bool) -&gt; [Int] -&gt; [Int]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filter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p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[x |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p x]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r>
              <a:rPr lang="uk-UA" dirty="0">
                <a:sym typeface="Symbol"/>
              </a:rPr>
              <a:t>Функція, що </a:t>
            </a:r>
            <a:r>
              <a:rPr lang="uk-UA" dirty="0" err="1">
                <a:sym typeface="Symbol"/>
              </a:rPr>
              <a:t>конкатенує</a:t>
            </a:r>
            <a:r>
              <a:rPr lang="uk-UA" dirty="0">
                <a:sym typeface="Symbol"/>
              </a:rPr>
              <a:t> список списків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:: [[Int]] -&gt; [Int] 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concat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1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= [x |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, x &lt;-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]</a:t>
            </a:r>
            <a:endParaRPr lang="uk-UA" dirty="0">
              <a:solidFill>
                <a:schemeClr val="accent5">
                  <a:lumMod val="10000"/>
                </a:schemeClr>
              </a:solidFill>
              <a:sym typeface="Symbol"/>
            </a:endParaRPr>
          </a:p>
          <a:p>
            <a:r>
              <a:rPr lang="uk-UA" dirty="0">
                <a:sym typeface="Symbol"/>
              </a:rPr>
              <a:t>Завантаженні довільного модуля в інтерпретатор завжди підключається модуль </a:t>
            </a:r>
            <a:r>
              <a:rPr lang="en-US" dirty="0">
                <a:sym typeface="Symbol"/>
              </a:rPr>
              <a:t>Prelude</a:t>
            </a:r>
          </a:p>
          <a:p>
            <a:pPr lvl="1"/>
            <a:r>
              <a:rPr lang="en-US" dirty="0">
                <a:sym typeface="Symbol"/>
              </a:rPr>
              <a:t>Prelude </a:t>
            </a:r>
            <a:r>
              <a:rPr lang="uk-UA" dirty="0">
                <a:sym typeface="Symbol"/>
              </a:rPr>
              <a:t>містить означення</a:t>
            </a:r>
          </a:p>
          <a:p>
            <a:pPr lvl="1"/>
            <a:r>
              <a:rPr lang="uk-UA" dirty="0">
                <a:sym typeface="Symbol"/>
              </a:rPr>
              <a:t>- Основних типів</a:t>
            </a:r>
          </a:p>
          <a:p>
            <a:pPr lvl="1"/>
            <a:r>
              <a:rPr lang="uk-UA" dirty="0">
                <a:sym typeface="Symbol"/>
              </a:rPr>
              <a:t>- Основних функцій</a:t>
            </a:r>
          </a:p>
          <a:p>
            <a:pPr lvl="2"/>
            <a:r>
              <a:rPr lang="en-US" dirty="0">
                <a:sym typeface="Symbol"/>
              </a:rPr>
              <a:t>map</a:t>
            </a:r>
          </a:p>
          <a:p>
            <a:pPr lvl="2"/>
            <a:r>
              <a:rPr lang="en-US" dirty="0">
                <a:sym typeface="Symbol"/>
              </a:rPr>
              <a:t>filter</a:t>
            </a:r>
            <a:endParaRPr lang="uk-UA" dirty="0">
              <a:sym typeface="Symbol"/>
            </a:endParaRPr>
          </a:p>
          <a:p>
            <a:pPr lvl="2"/>
            <a:r>
              <a:rPr lang="en-US" dirty="0">
                <a:sym typeface="Symbol"/>
              </a:rPr>
              <a:t>length</a:t>
            </a:r>
          </a:p>
          <a:p>
            <a:pPr lvl="2"/>
            <a:r>
              <a:rPr lang="en-US" dirty="0">
                <a:sym typeface="Symbol"/>
              </a:rPr>
              <a:t>sum</a:t>
            </a:r>
          </a:p>
          <a:p>
            <a:pPr lvl="2"/>
            <a:r>
              <a:rPr lang="en-US" dirty="0" err="1">
                <a:sym typeface="Symbol"/>
              </a:rPr>
              <a:t>concat</a:t>
            </a:r>
            <a:endParaRPr lang="en-US" dirty="0">
              <a:sym typeface="Symbol"/>
            </a:endParaRPr>
          </a:p>
          <a:p>
            <a:pPr lvl="2"/>
            <a:r>
              <a:rPr lang="en-US" dirty="0">
                <a:sym typeface="Symbol"/>
              </a:rPr>
              <a:t>……..</a:t>
            </a:r>
            <a:endParaRPr lang="uk-UA" dirty="0">
              <a:sym typeface="Symbol"/>
            </a:endParaRPr>
          </a:p>
          <a:p>
            <a:pPr lvl="2"/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uk-UA" dirty="0"/>
          </a:p>
          <a:p>
            <a:endParaRPr lang="ru-RU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D2910918-76A3-44E9-9512-11A926476E77}"/>
              </a:ext>
            </a:extLst>
          </p:cNvPr>
          <p:cNvSpPr/>
          <p:nvPr/>
        </p:nvSpPr>
        <p:spPr bwMode="auto">
          <a:xfrm>
            <a:off x="4720750" y="4221088"/>
            <a:ext cx="3377952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*PE01List&gt;</a:t>
            </a:r>
            <a:r>
              <a:rPr lang="uk-UA" sz="1400" b="1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map2 add5 [6,-3,0,2]</a:t>
            </a:r>
          </a:p>
          <a:p>
            <a:r>
              <a:rPr lang="en-US" sz="1400" dirty="0"/>
              <a:t>[11,2,5,7]</a:t>
            </a:r>
            <a:endParaRPr lang="uk-UA" sz="1400" dirty="0"/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filter2 div3 [0,2,3,7,8,9]</a:t>
            </a:r>
          </a:p>
          <a:p>
            <a:r>
              <a:rPr lang="en-US" sz="1400" dirty="0"/>
              <a:t>[0,3,9]</a:t>
            </a:r>
          </a:p>
          <a:p>
            <a:r>
              <a:rPr lang="en-US" sz="1400" b="1" dirty="0"/>
              <a:t>*PE01List&gt;</a:t>
            </a:r>
            <a:r>
              <a:rPr lang="uk-UA" sz="1400" b="1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concat1 [[</a:t>
            </a:r>
            <a:r>
              <a:rPr lang="uk-UA" sz="1400" dirty="0">
                <a:solidFill>
                  <a:srgbClr val="FF0000"/>
                </a:solidFill>
              </a:rPr>
              <a:t>1</a:t>
            </a:r>
            <a:r>
              <a:rPr lang="en-US" sz="1400" dirty="0">
                <a:solidFill>
                  <a:srgbClr val="FF0000"/>
                </a:solidFill>
              </a:rPr>
              <a:t>,2,3],[4,5],[6]]</a:t>
            </a:r>
          </a:p>
          <a:p>
            <a:r>
              <a:rPr lang="en-US" sz="1400" dirty="0"/>
              <a:t>[1,2,3,4,5,6]</a:t>
            </a:r>
          </a:p>
        </p:txBody>
      </p:sp>
    </p:spTree>
    <p:extLst>
      <p:ext uri="{BB962C8B-B14F-4D97-AF65-F5344CB8AC3E}">
        <p14:creationId xmlns:p14="http://schemas.microsoft.com/office/powerpoint/2010/main" val="171820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Нескінченні списки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628800"/>
            <a:ext cx="8280920" cy="468052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Нескінченні списки можна формувати використовуючи рекурсію, арифметичні послідовності та формувачі списків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ones1, ones2 :: [Int]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ones1 = 1 : ones1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--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рекурсія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ones2 = [1,1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..]    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нотація ..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numFrom1, numFrom2 :: Int -&gt; [Int]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numFrom1 n = n : numFrom1 (n+1)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numFrom2 n = [n, n+1 ..]</a:t>
            </a:r>
          </a:p>
          <a:p>
            <a:r>
              <a:rPr lang="uk-UA" dirty="0"/>
              <a:t>Нескінченний список простих чисел</a:t>
            </a:r>
            <a:endParaRPr lang="en-US" dirty="0"/>
          </a:p>
          <a:p>
            <a:pPr marL="457200" lvl="1" indent="0">
              <a:buNone/>
            </a:pPr>
            <a:r>
              <a:rPr lang="fr-FR" dirty="0">
                <a:solidFill>
                  <a:schemeClr val="accent5">
                    <a:lumMod val="10000"/>
                  </a:schemeClr>
                </a:solidFill>
              </a:rPr>
              <a:t>divisors :: Int -&gt; [Int]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accent5">
                    <a:lumMod val="10000"/>
                  </a:schemeClr>
                </a:solidFill>
              </a:rPr>
              <a:t>divisors x = [y | y &lt;- [1..x], mod x y == 0]</a:t>
            </a:r>
          </a:p>
          <a:p>
            <a:pPr marL="1200150" lvl="2" indent="-342900"/>
            <a:r>
              <a:rPr lang="uk-UA" dirty="0"/>
              <a:t>Будує </a:t>
            </a:r>
            <a:r>
              <a:rPr lang="ru-RU" dirty="0"/>
              <a:t>список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дільників</a:t>
            </a:r>
            <a:r>
              <a:rPr lang="ru-RU" dirty="0"/>
              <a:t> числа x &gt; 0</a:t>
            </a:r>
            <a:endParaRPr lang="uk-UA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= 2 :  [x | x&lt;- [3,5..], divisors x == [1,x]]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endParaRPr lang="uk-UA" dirty="0"/>
          </a:p>
          <a:p>
            <a:endParaRPr lang="uk-UA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46CD6ABF-B6A0-4AE8-BBFF-823765D9469B}"/>
              </a:ext>
            </a:extLst>
          </p:cNvPr>
          <p:cNvSpPr/>
          <p:nvPr/>
        </p:nvSpPr>
        <p:spPr bwMode="auto">
          <a:xfrm>
            <a:off x="5515569" y="2852936"/>
            <a:ext cx="3312368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take 5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ones1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[1,1,1,1,1]</a:t>
            </a:r>
          </a:p>
          <a:p>
            <a:r>
              <a:rPr lang="en-US" sz="1400" b="1" dirty="0"/>
              <a:t>*PE01Liost&gt; </a:t>
            </a:r>
            <a:r>
              <a:rPr lang="en-US" sz="1400" dirty="0">
                <a:solidFill>
                  <a:srgbClr val="FF0000"/>
                </a:solidFill>
              </a:rPr>
              <a:t>take 14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primes</a:t>
            </a:r>
          </a:p>
          <a:p>
            <a:r>
              <a:rPr lang="uk-UA" sz="1400" dirty="0"/>
              <a:t>[2,3,5,7,11,13,17,19,23,29,31,37,41,43]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primes !! 1000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7927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Література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491553"/>
            <a:ext cx="8426896" cy="5177807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Макеев Г.А. Основы функционального программирования на языке </a:t>
            </a:r>
            <a:r>
              <a:rPr lang="ru-RU" dirty="0" err="1"/>
              <a:t>Haskell</a:t>
            </a:r>
            <a:r>
              <a:rPr lang="ru-RU" dirty="0"/>
              <a:t>. </a:t>
            </a:r>
            <a:endParaRPr lang="uk-UA" dirty="0"/>
          </a:p>
          <a:p>
            <a:pPr lvl="1"/>
            <a:r>
              <a:rPr lang="uk-UA" dirty="0"/>
              <a:t>Інтернет</a:t>
            </a:r>
          </a:p>
          <a:p>
            <a:r>
              <a:rPr lang="ru-RU" dirty="0" err="1"/>
              <a:t>Липовача</a:t>
            </a:r>
            <a:r>
              <a:rPr lang="ru-RU" dirty="0"/>
              <a:t> М. Изучай </a:t>
            </a:r>
            <a:r>
              <a:rPr lang="en-US" dirty="0"/>
              <a:t>Haskell</a:t>
            </a:r>
            <a:r>
              <a:rPr lang="ru-RU" dirty="0"/>
              <a:t> во имя добра! Для начинающих. ДМК Пресс, М., 2012</a:t>
            </a:r>
          </a:p>
          <a:p>
            <a:pPr lvl="1"/>
            <a:r>
              <a:rPr lang="en-US" dirty="0">
                <a:hlinkClick r:id="rId2"/>
              </a:rPr>
              <a:t>http://learnyouahaskell.com/</a:t>
            </a:r>
            <a:endParaRPr lang="en-US" dirty="0"/>
          </a:p>
          <a:p>
            <a:r>
              <a:rPr lang="ru-RU" dirty="0"/>
              <a:t>Уилл К. Программируй на </a:t>
            </a:r>
            <a:r>
              <a:rPr lang="en-US" dirty="0"/>
              <a:t>Haskell.</a:t>
            </a:r>
            <a:r>
              <a:rPr lang="ru-RU" dirty="0"/>
              <a:t> ДМК Пресс, М., 2019</a:t>
            </a:r>
            <a:endParaRPr lang="en-US" dirty="0"/>
          </a:p>
          <a:p>
            <a:pPr lvl="1"/>
            <a:r>
              <a:rPr lang="en-US" dirty="0"/>
              <a:t>Will Kurt. Get Programming with Haskell, 2018</a:t>
            </a:r>
            <a:endParaRPr lang="uk-UA" dirty="0"/>
          </a:p>
          <a:p>
            <a:r>
              <a:rPr lang="ru-RU" dirty="0"/>
              <a:t>Мена А.С. Изучаем </a:t>
            </a:r>
            <a:r>
              <a:rPr lang="ru-RU" dirty="0" err="1"/>
              <a:t>Haskell</a:t>
            </a:r>
            <a:r>
              <a:rPr lang="ru-RU" dirty="0"/>
              <a:t>, Питер, С-П., 2015.</a:t>
            </a:r>
            <a:endParaRPr lang="en-US" dirty="0"/>
          </a:p>
          <a:p>
            <a:pPr lvl="1"/>
            <a:r>
              <a:rPr lang="en-US" dirty="0"/>
              <a:t>Serrano Mena, Practical Haskell. A Real World Guide to Programming, 2019</a:t>
            </a:r>
            <a:endParaRPr lang="ru-RU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57200"/>
            <a:ext cx="8208912" cy="838200"/>
          </a:xfrm>
        </p:spPr>
        <p:txBody>
          <a:bodyPr/>
          <a:lstStyle/>
          <a:p>
            <a:r>
              <a:rPr lang="uk-UA" dirty="0"/>
              <a:t>Функціональне програмування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5040560"/>
          </a:xfrm>
        </p:spPr>
        <p:txBody>
          <a:bodyPr>
            <a:normAutofit fontScale="92500" lnSpcReduction="20000"/>
          </a:bodyPr>
          <a:lstStyle/>
          <a:p>
            <a:r>
              <a:rPr lang="uk-UA" sz="2400" dirty="0"/>
              <a:t>Математична основа функціонального програмування –моделі обчислень, в основі яких лежить поняття функції.</a:t>
            </a:r>
          </a:p>
          <a:p>
            <a:pPr lvl="1"/>
            <a:r>
              <a:rPr lang="uk-UA" sz="2000" dirty="0"/>
              <a:t>Лямбда-числення – 1932, Черч</a:t>
            </a:r>
          </a:p>
          <a:p>
            <a:pPr lvl="1"/>
            <a:r>
              <a:rPr lang="uk-UA" sz="2000" dirty="0"/>
              <a:t>Частково-рекурсивні функції – 1936, </a:t>
            </a:r>
            <a:r>
              <a:rPr lang="uk-UA" sz="2000" dirty="0" err="1"/>
              <a:t>Гедель</a:t>
            </a:r>
            <a:r>
              <a:rPr lang="uk-UA" sz="2000" dirty="0"/>
              <a:t> і </a:t>
            </a:r>
            <a:r>
              <a:rPr lang="uk-UA" sz="2000" dirty="0" err="1"/>
              <a:t>Кліні</a:t>
            </a:r>
            <a:endParaRPr lang="uk-UA" sz="2000" dirty="0"/>
          </a:p>
          <a:p>
            <a:r>
              <a:rPr lang="uk-UA" sz="2400" dirty="0">
                <a:sym typeface="Wingdings" pitchFamily="2" charset="2"/>
              </a:rPr>
              <a:t>Функціональне програмування виникає паралельно з імперативним програмуванням</a:t>
            </a:r>
          </a:p>
          <a:p>
            <a:pPr lvl="1"/>
            <a:r>
              <a:rPr lang="uk-UA" sz="2000" dirty="0">
                <a:sym typeface="Wingdings" pitchFamily="2" charset="2"/>
              </a:rPr>
              <a:t>Перші мови програмування 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uk-UA" sz="2000" dirty="0">
                <a:sym typeface="Wingdings" pitchFamily="2" charset="2"/>
              </a:rPr>
              <a:t>імперативне програмування) адресне програмування і</a:t>
            </a:r>
            <a:r>
              <a:rPr lang="en-US" sz="2000" dirty="0">
                <a:sym typeface="Wingdings" pitchFamily="2" charset="2"/>
              </a:rPr>
              <a:t> Fortran</a:t>
            </a:r>
            <a:r>
              <a:rPr lang="uk-UA" sz="2000" dirty="0">
                <a:sym typeface="Wingdings" pitchFamily="2" charset="2"/>
              </a:rPr>
              <a:t> – середина 50-х років</a:t>
            </a:r>
          </a:p>
          <a:p>
            <a:pPr lvl="1"/>
            <a:r>
              <a:rPr lang="uk-UA" sz="2000" dirty="0">
                <a:sym typeface="Wingdings" pitchFamily="2" charset="2"/>
              </a:rPr>
              <a:t>Перша мова функціонального програмування </a:t>
            </a:r>
            <a:r>
              <a:rPr lang="en-US" sz="2000" dirty="0">
                <a:sym typeface="Wingdings" pitchFamily="2" charset="2"/>
              </a:rPr>
              <a:t>Lisp – 1958 .</a:t>
            </a:r>
            <a:endParaRPr lang="uk-UA" sz="20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Lisp (</a:t>
            </a:r>
            <a:r>
              <a:rPr lang="en-US" sz="2400" b="1" dirty="0">
                <a:sym typeface="Wingdings" pitchFamily="2" charset="2"/>
              </a:rPr>
              <a:t>Lis</a:t>
            </a:r>
            <a:r>
              <a:rPr lang="en-US" sz="2400" dirty="0">
                <a:sym typeface="Wingdings" pitchFamily="2" charset="2"/>
              </a:rPr>
              <a:t>t </a:t>
            </a:r>
            <a:r>
              <a:rPr lang="en-US" sz="2400" b="1" dirty="0"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rocessing) </a:t>
            </a:r>
          </a:p>
          <a:p>
            <a:pPr lvl="1"/>
            <a:r>
              <a:rPr lang="uk-UA" sz="2000" dirty="0">
                <a:sym typeface="Wingdings" pitchFamily="2" charset="2"/>
              </a:rPr>
              <a:t>Автор – Джон </a:t>
            </a:r>
            <a:r>
              <a:rPr lang="uk-UA" sz="2000" dirty="0" err="1">
                <a:sym typeface="Wingdings" pitchFamily="2" charset="2"/>
              </a:rPr>
              <a:t>Маккарті</a:t>
            </a:r>
            <a:r>
              <a:rPr lang="uk-UA" sz="2000" dirty="0">
                <a:sym typeface="Wingdings" pitchFamily="2" charset="2"/>
              </a:rPr>
              <a:t> (</a:t>
            </a:r>
            <a:r>
              <a:rPr lang="uk-UA" sz="2000" dirty="0" err="1">
                <a:sym typeface="Wingdings" pitchFamily="2" charset="2"/>
              </a:rPr>
              <a:t>Массачусетський</a:t>
            </a:r>
            <a:r>
              <a:rPr lang="uk-UA" sz="2000" dirty="0">
                <a:sym typeface="Wingdings" pitchFamily="2" charset="2"/>
              </a:rPr>
              <a:t> технологічний інститут, </a:t>
            </a:r>
            <a:r>
              <a:rPr lang="en-US" sz="2000" dirty="0">
                <a:sym typeface="Wingdings" pitchFamily="2" charset="2"/>
              </a:rPr>
              <a:t>MIT, </a:t>
            </a:r>
            <a:r>
              <a:rPr lang="uk-UA" sz="2000" dirty="0">
                <a:sym typeface="Wingdings" pitchFamily="2" charset="2"/>
              </a:rPr>
              <a:t>з 1964 – </a:t>
            </a:r>
            <a:r>
              <a:rPr lang="uk-UA" sz="2000" dirty="0" err="1">
                <a:sym typeface="Wingdings" pitchFamily="2" charset="2"/>
              </a:rPr>
              <a:t>Стєнфордський</a:t>
            </a:r>
            <a:r>
              <a:rPr lang="uk-UA" sz="2000" dirty="0">
                <a:sym typeface="Wingdings" pitchFamily="2" charset="2"/>
              </a:rPr>
              <a:t> університет)</a:t>
            </a:r>
            <a:r>
              <a:rPr lang="en-US" sz="2000" dirty="0">
                <a:sym typeface="Wingdings" pitchFamily="2" charset="2"/>
              </a:rPr>
              <a:t> </a:t>
            </a:r>
            <a:endParaRPr lang="uk-UA" sz="2000" dirty="0">
              <a:sym typeface="Wingdings" pitchFamily="2" charset="2"/>
            </a:endParaRPr>
          </a:p>
          <a:p>
            <a:pPr lvl="1"/>
            <a:r>
              <a:rPr lang="uk-UA" sz="1800" dirty="0">
                <a:sym typeface="Wingdings" pitchFamily="2" charset="2"/>
              </a:rPr>
              <a:t>Головна сфера застосування – штучний інтелект</a:t>
            </a:r>
          </a:p>
          <a:p>
            <a:r>
              <a:rPr lang="uk-UA" sz="2200" dirty="0">
                <a:sym typeface="Wingdings" pitchFamily="2" charset="2"/>
              </a:rPr>
              <a:t>Протягом 30 років було створено і досліджено декілька десятків мов функціонального програмування</a:t>
            </a:r>
          </a:p>
          <a:p>
            <a:pPr lvl="1"/>
            <a:r>
              <a:rPr lang="uk-UA" sz="1800" dirty="0">
                <a:sym typeface="Wingdings" pitchFamily="2" charset="2"/>
              </a:rPr>
              <a:t>1987 на міжнародній конференції по функціональним мовам програмування прийнято рішення про створення комітету для розробки відкритого стандарту мови функціонального програмування</a:t>
            </a:r>
            <a:endParaRPr lang="en-US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238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57200"/>
            <a:ext cx="8208912" cy="838200"/>
          </a:xfrm>
        </p:spPr>
        <p:txBody>
          <a:bodyPr/>
          <a:lstStyle/>
          <a:p>
            <a:r>
              <a:rPr lang="uk-UA" dirty="0"/>
              <a:t>Мови функціонал. програмування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8136904" cy="5184576"/>
          </a:xfrm>
        </p:spPr>
        <p:txBody>
          <a:bodyPr>
            <a:normAutofit fontScale="92500"/>
          </a:bodyPr>
          <a:lstStyle/>
          <a:p>
            <a:r>
              <a:rPr lang="uk-UA" sz="2400" dirty="0"/>
              <a:t>В 1999  опубліковано </a:t>
            </a:r>
            <a:r>
              <a:rPr lang="en-US" sz="2400" dirty="0"/>
              <a:t>“The Haskell 98 Report” </a:t>
            </a:r>
            <a:r>
              <a:rPr lang="uk-UA" sz="2400" dirty="0"/>
              <a:t>– офіційна версія мови функціонального програмування </a:t>
            </a:r>
            <a:r>
              <a:rPr lang="en-US" sz="2400" dirty="0"/>
              <a:t>Haskell</a:t>
            </a:r>
            <a:endParaRPr lang="uk-UA" sz="2400" dirty="0"/>
          </a:p>
          <a:p>
            <a:pPr lvl="1"/>
            <a:r>
              <a:rPr lang="uk-UA" sz="1800" dirty="0" err="1">
                <a:sym typeface="Wingdings" pitchFamily="2" charset="2"/>
              </a:rPr>
              <a:t>Гаскель</a:t>
            </a:r>
            <a:r>
              <a:rPr lang="uk-UA" sz="1800" dirty="0">
                <a:sym typeface="Wingdings" pitchFamily="2" charset="2"/>
              </a:rPr>
              <a:t> </a:t>
            </a:r>
            <a:r>
              <a:rPr lang="uk-UA" sz="1800" dirty="0" err="1">
                <a:sym typeface="Wingdings" pitchFamily="2" charset="2"/>
              </a:rPr>
              <a:t>Каррі</a:t>
            </a:r>
            <a:r>
              <a:rPr lang="uk-UA" sz="1800" dirty="0">
                <a:sym typeface="Wingdings" pitchFamily="2" charset="2"/>
              </a:rPr>
              <a:t> – американський математик і логік</a:t>
            </a:r>
          </a:p>
          <a:p>
            <a:r>
              <a:rPr lang="uk-UA" dirty="0">
                <a:sym typeface="Wingdings" pitchFamily="2" charset="2"/>
              </a:rPr>
              <a:t>Основна реалізація </a:t>
            </a:r>
            <a:r>
              <a:rPr lang="en-US" dirty="0">
                <a:sym typeface="Wingdings" pitchFamily="2" charset="2"/>
              </a:rPr>
              <a:t>Haskell</a:t>
            </a:r>
            <a:r>
              <a:rPr lang="uk-UA" dirty="0">
                <a:sym typeface="Wingdings" pitchFamily="2" charset="2"/>
              </a:rPr>
              <a:t> – </a:t>
            </a:r>
            <a:r>
              <a:rPr lang="uk-UA" dirty="0" err="1">
                <a:sym typeface="Wingdings" pitchFamily="2" charset="2"/>
              </a:rPr>
              <a:t>оптимізуючий</a:t>
            </a:r>
            <a:r>
              <a:rPr lang="uk-UA" dirty="0">
                <a:sym typeface="Wingdings" pitchFamily="2" charset="2"/>
              </a:rPr>
              <a:t> компілятор </a:t>
            </a:r>
            <a:r>
              <a:rPr lang="en-US" dirty="0">
                <a:sym typeface="Wingdings" pitchFamily="2" charset="2"/>
              </a:rPr>
              <a:t>GHC </a:t>
            </a:r>
          </a:p>
          <a:p>
            <a:pPr lvl="1"/>
            <a:r>
              <a:rPr lang="uk-UA" sz="1800" dirty="0">
                <a:sym typeface="Wingdings" pitchFamily="2" charset="2"/>
              </a:rPr>
              <a:t>Включає інтерактивне середовище розробки (інтерпретатор) </a:t>
            </a:r>
            <a:r>
              <a:rPr lang="en-US" sz="1800" dirty="0" err="1">
                <a:sym typeface="Wingdings" pitchFamily="2" charset="2"/>
              </a:rPr>
              <a:t>GHCi</a:t>
            </a:r>
            <a:endParaRPr lang="uk-UA" sz="1800" dirty="0">
              <a:sym typeface="Wingdings" pitchFamily="2" charset="2"/>
            </a:endParaRPr>
          </a:p>
          <a:p>
            <a:pPr lvl="1"/>
            <a:r>
              <a:rPr lang="uk-UA" sz="1800" dirty="0">
                <a:sym typeface="Wingdings" pitchFamily="2" charset="2"/>
              </a:rPr>
              <a:t>Розповсюджується через </a:t>
            </a:r>
            <a:r>
              <a:rPr lang="en-US" sz="1800" dirty="0">
                <a:sym typeface="Wingdings" pitchFamily="2" charset="2"/>
              </a:rPr>
              <a:t>Haskell Platform – </a:t>
            </a:r>
            <a:r>
              <a:rPr lang="uk-UA" sz="1800" dirty="0">
                <a:sym typeface="Wingdings" pitchFamily="2" charset="2"/>
              </a:rPr>
              <a:t>базовий дистрибутив для розробників</a:t>
            </a:r>
            <a:r>
              <a:rPr lang="en-US" sz="1800" dirty="0">
                <a:sym typeface="Wingdings" pitchFamily="2" charset="2"/>
              </a:rPr>
              <a:t> (</a:t>
            </a:r>
            <a:r>
              <a:rPr lang="uk-UA" sz="1800" dirty="0">
                <a:sym typeface="Wingdings" pitchFamily="2" charset="2"/>
              </a:rPr>
              <a:t>середовища – </a:t>
            </a:r>
            <a:r>
              <a:rPr lang="en-US" sz="1800" dirty="0">
                <a:sym typeface="Wingdings" pitchFamily="2" charset="2"/>
              </a:rPr>
              <a:t>Windows, Mac </a:t>
            </a:r>
            <a:r>
              <a:rPr lang="uk-UA" sz="1800" dirty="0">
                <a:sym typeface="Wingdings" pitchFamily="2" charset="2"/>
              </a:rPr>
              <a:t>і</a:t>
            </a:r>
            <a:r>
              <a:rPr lang="en-US" sz="1800" dirty="0">
                <a:sym typeface="Wingdings" pitchFamily="2" charset="2"/>
              </a:rPr>
              <a:t> Unix</a:t>
            </a:r>
            <a:r>
              <a:rPr lang="uk-UA" sz="1800" dirty="0">
                <a:sym typeface="Wingdings" pitchFamily="2" charset="2"/>
              </a:rPr>
              <a:t>)</a:t>
            </a:r>
          </a:p>
          <a:p>
            <a:r>
              <a:rPr lang="uk-UA" sz="2200" dirty="0">
                <a:sym typeface="Wingdings" pitchFamily="2" charset="2"/>
              </a:rPr>
              <a:t>Інші сучасні мови функціонального програмування</a:t>
            </a:r>
          </a:p>
          <a:p>
            <a:pPr lvl="1"/>
            <a:r>
              <a:rPr lang="en-US" sz="1800" dirty="0">
                <a:sym typeface="Wingdings" pitchFamily="2" charset="2"/>
              </a:rPr>
              <a:t>Scheme </a:t>
            </a:r>
            <a:r>
              <a:rPr lang="uk-UA" sz="1800" dirty="0">
                <a:sym typeface="Wingdings" pitchFamily="2" charset="2"/>
              </a:rPr>
              <a:t>і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CommonLisp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uk-UA" sz="1800" dirty="0">
                <a:sym typeface="Wingdings" pitchFamily="2" charset="2"/>
              </a:rPr>
              <a:t> – сучасні версії </a:t>
            </a:r>
            <a:r>
              <a:rPr lang="en-US" sz="1800" dirty="0">
                <a:sym typeface="Wingdings" pitchFamily="2" charset="2"/>
              </a:rPr>
              <a:t>Lisp</a:t>
            </a:r>
            <a:endParaRPr lang="uk-UA" sz="1800" dirty="0">
              <a:sym typeface="Wingdings" pitchFamily="2" charset="2"/>
            </a:endParaRPr>
          </a:p>
          <a:p>
            <a:pPr lvl="1"/>
            <a:r>
              <a:rPr lang="en-US" sz="1800" dirty="0">
                <a:sym typeface="Wingdings" pitchFamily="2" charset="2"/>
              </a:rPr>
              <a:t>Clojure </a:t>
            </a:r>
            <a:r>
              <a:rPr lang="uk-UA" sz="1800" dirty="0">
                <a:sym typeface="Wingdings" pitchFamily="2" charset="2"/>
              </a:rPr>
              <a:t>і </a:t>
            </a:r>
            <a:r>
              <a:rPr lang="en-US" sz="1800" dirty="0">
                <a:sym typeface="Wingdings" pitchFamily="2" charset="2"/>
              </a:rPr>
              <a:t>Scala</a:t>
            </a:r>
            <a:r>
              <a:rPr lang="uk-UA" sz="1800" dirty="0">
                <a:sym typeface="Wingdings" pitchFamily="2" charset="2"/>
              </a:rPr>
              <a:t> – мови програмування на основі </a:t>
            </a:r>
            <a:r>
              <a:rPr lang="en-US" sz="1800" dirty="0">
                <a:sym typeface="Wingdings" pitchFamily="2" charset="2"/>
              </a:rPr>
              <a:t>JVM</a:t>
            </a:r>
            <a:endParaRPr lang="uk-UA" sz="1800" dirty="0">
              <a:sym typeface="Wingdings" pitchFamily="2" charset="2"/>
            </a:endParaRPr>
          </a:p>
          <a:p>
            <a:pPr lvl="2"/>
            <a:r>
              <a:rPr lang="en-US" sz="1400" dirty="0">
                <a:sym typeface="Wingdings" pitchFamily="2" charset="2"/>
              </a:rPr>
              <a:t>Clojure –</a:t>
            </a:r>
            <a:r>
              <a:rPr lang="uk-UA" sz="1400" dirty="0">
                <a:sym typeface="Wingdings" pitchFamily="2" charset="2"/>
              </a:rPr>
              <a:t> функціональне програмування</a:t>
            </a:r>
            <a:endParaRPr lang="en-US" sz="1400" dirty="0">
              <a:sym typeface="Wingdings" pitchFamily="2" charset="2"/>
            </a:endParaRPr>
          </a:p>
          <a:p>
            <a:pPr lvl="2"/>
            <a:r>
              <a:rPr lang="en-US" sz="1400" dirty="0">
                <a:sym typeface="Wingdings" pitchFamily="2" charset="2"/>
              </a:rPr>
              <a:t>Scala –</a:t>
            </a:r>
            <a:r>
              <a:rPr lang="uk-UA" sz="1400" dirty="0">
                <a:sym typeface="Wingdings" pitchFamily="2" charset="2"/>
              </a:rPr>
              <a:t> функціональне і об</a:t>
            </a:r>
            <a:r>
              <a:rPr lang="en-US" sz="1400" dirty="0">
                <a:sym typeface="Wingdings" pitchFamily="2" charset="2"/>
              </a:rPr>
              <a:t>`</a:t>
            </a:r>
            <a:r>
              <a:rPr lang="uk-UA" sz="1400" dirty="0" err="1">
                <a:sym typeface="Wingdings" pitchFamily="2" charset="2"/>
              </a:rPr>
              <a:t>єктно</a:t>
            </a:r>
            <a:r>
              <a:rPr lang="uk-UA" sz="1400" dirty="0">
                <a:sym typeface="Wingdings" pitchFamily="2" charset="2"/>
              </a:rPr>
              <a:t>-орієнтоване програмування</a:t>
            </a:r>
          </a:p>
          <a:p>
            <a:pPr lvl="1"/>
            <a:r>
              <a:rPr lang="en-US" sz="1800" dirty="0">
                <a:sym typeface="Wingdings" pitchFamily="2" charset="2"/>
              </a:rPr>
              <a:t>F# - </a:t>
            </a:r>
            <a:r>
              <a:rPr lang="uk-UA" sz="1800" dirty="0">
                <a:sym typeface="Wingdings" pitchFamily="2" charset="2"/>
              </a:rPr>
              <a:t>функціональне, процедурне і об</a:t>
            </a:r>
            <a:r>
              <a:rPr lang="en-US" sz="1800" dirty="0">
                <a:sym typeface="Wingdings" pitchFamily="2" charset="2"/>
              </a:rPr>
              <a:t>`</a:t>
            </a:r>
            <a:r>
              <a:rPr lang="uk-UA" sz="1800" dirty="0" err="1">
                <a:sym typeface="Wingdings" pitchFamily="2" charset="2"/>
              </a:rPr>
              <a:t>єктно</a:t>
            </a:r>
            <a:r>
              <a:rPr lang="uk-UA" sz="1800" dirty="0">
                <a:sym typeface="Wingdings" pitchFamily="2" charset="2"/>
              </a:rPr>
              <a:t>-орієнтоване  програмування</a:t>
            </a:r>
          </a:p>
          <a:p>
            <a:pPr lvl="2"/>
            <a:r>
              <a:rPr lang="uk-UA" sz="1400" dirty="0">
                <a:sym typeface="Wingdings" pitchFamily="2" charset="2"/>
              </a:rPr>
              <a:t>Підтримується </a:t>
            </a:r>
            <a:r>
              <a:rPr lang="en-US" sz="1400" dirty="0">
                <a:sym typeface="Wingdings" pitchFamily="2" charset="2"/>
              </a:rPr>
              <a:t>Microsoft</a:t>
            </a:r>
            <a:endParaRPr lang="uk-UA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властивості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556792"/>
            <a:ext cx="8352928" cy="4752528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ym typeface="Wingdings" pitchFamily="2" charset="2"/>
              </a:rPr>
              <a:t>Haskell – </a:t>
            </a:r>
            <a:r>
              <a:rPr lang="uk-UA" sz="2400" dirty="0">
                <a:sym typeface="Wingdings" pitchFamily="2" charset="2"/>
              </a:rPr>
              <a:t>лабораторія функціонального програмування</a:t>
            </a:r>
          </a:p>
          <a:p>
            <a:pPr lvl="1"/>
            <a:r>
              <a:rPr lang="uk-UA" sz="2000" dirty="0">
                <a:sym typeface="Wingdings" pitchFamily="2" charset="2"/>
              </a:rPr>
              <a:t>На сьогодні основна версія </a:t>
            </a:r>
            <a:r>
              <a:rPr lang="en-US" sz="2000" dirty="0">
                <a:sym typeface="Wingdings" pitchFamily="2" charset="2"/>
              </a:rPr>
              <a:t>Haskell2010</a:t>
            </a:r>
          </a:p>
          <a:p>
            <a:pPr lvl="1"/>
            <a:r>
              <a:rPr lang="uk-UA" sz="2000" dirty="0">
                <a:sym typeface="Wingdings" pitchFamily="2" charset="2"/>
              </a:rPr>
              <a:t>Розширення мови (</a:t>
            </a:r>
            <a:r>
              <a:rPr lang="en-US" sz="2000" dirty="0">
                <a:sym typeface="Wingdings" pitchFamily="2" charset="2"/>
              </a:rPr>
              <a:t>pragmas</a:t>
            </a:r>
            <a:r>
              <a:rPr lang="uk-UA" sz="2000" dirty="0">
                <a:sym typeface="Wingdings" pitchFamily="2" charset="2"/>
              </a:rPr>
              <a:t>) надають можливість використовувати більшість новинок функціонального програмування</a:t>
            </a:r>
          </a:p>
          <a:p>
            <a:r>
              <a:rPr lang="uk-UA" sz="2400" dirty="0">
                <a:sym typeface="Wingdings" pitchFamily="2" charset="2"/>
              </a:rPr>
              <a:t>Основні властивості мови </a:t>
            </a:r>
            <a:r>
              <a:rPr lang="en-US" sz="2400" dirty="0">
                <a:sym typeface="Wingdings" pitchFamily="2" charset="2"/>
              </a:rPr>
              <a:t>Haskell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Строга типізація</a:t>
            </a:r>
          </a:p>
          <a:p>
            <a:pPr lvl="1"/>
            <a:r>
              <a:rPr lang="uk-UA" sz="1800" dirty="0">
                <a:sym typeface="Wingdings" pitchFamily="2" charset="2"/>
              </a:rPr>
              <a:t>Стислість і простота</a:t>
            </a:r>
          </a:p>
          <a:p>
            <a:pPr lvl="1"/>
            <a:r>
              <a:rPr lang="uk-UA" sz="1800" dirty="0">
                <a:sym typeface="Wingdings" pitchFamily="2" charset="2"/>
              </a:rPr>
              <a:t>Модульність</a:t>
            </a:r>
          </a:p>
          <a:p>
            <a:pPr lvl="1"/>
            <a:r>
              <a:rPr lang="uk-UA" sz="1800" dirty="0">
                <a:sym typeface="Wingdings" pitchFamily="2" charset="2"/>
              </a:rPr>
              <a:t>Функція – об’єкт обчислення, параметр, результат</a:t>
            </a:r>
          </a:p>
          <a:p>
            <a:pPr lvl="1"/>
            <a:r>
              <a:rPr lang="uk-UA" sz="1800" dirty="0">
                <a:sym typeface="Wingdings" pitchFamily="2" charset="2"/>
              </a:rPr>
              <a:t> Чистота – детермінована, немає побічних ефектів</a:t>
            </a:r>
          </a:p>
          <a:p>
            <a:pPr lvl="1"/>
            <a:r>
              <a:rPr lang="uk-UA" sz="1800" dirty="0">
                <a:sym typeface="Wingdings" pitchFamily="2" charset="2"/>
              </a:rPr>
              <a:t>Відкладені (ліниві) обчислення</a:t>
            </a:r>
          </a:p>
          <a:p>
            <a:r>
              <a:rPr lang="uk-UA" sz="2200" dirty="0"/>
              <a:t>Програма в </a:t>
            </a:r>
            <a:r>
              <a:rPr lang="en-US" sz="2200" dirty="0"/>
              <a:t>Haskell – </a:t>
            </a:r>
            <a:r>
              <a:rPr lang="uk-UA" sz="2200" dirty="0"/>
              <a:t>набір текстових файлів (модулів)</a:t>
            </a:r>
          </a:p>
          <a:p>
            <a:pPr lvl="1"/>
            <a:r>
              <a:rPr lang="uk-UA" sz="1800" dirty="0"/>
              <a:t>Кожний файл – набір означень, більшість з яких функції. </a:t>
            </a:r>
          </a:p>
          <a:p>
            <a:pPr lvl="1"/>
            <a:r>
              <a:rPr lang="uk-UA" sz="1800" dirty="0"/>
              <a:t>Більшість функцій – чисті</a:t>
            </a:r>
          </a:p>
          <a:p>
            <a:pPr lvl="2"/>
            <a:r>
              <a:rPr lang="uk-UA" sz="1400" dirty="0"/>
              <a:t>Чиста функція- це просто математичні функції, котра залежить лише від своїх аргументів і вираховує лише один результат. Тобто немає побічних ефектів</a:t>
            </a:r>
          </a:p>
          <a:p>
            <a:pPr lvl="1"/>
            <a:r>
              <a:rPr lang="uk-UA" sz="1800" dirty="0"/>
              <a:t>Одна з функцій – НЕЧИСТА функція </a:t>
            </a:r>
            <a:r>
              <a:rPr lang="en-US" sz="1800" dirty="0"/>
              <a:t>main</a:t>
            </a:r>
            <a:r>
              <a:rPr lang="uk-UA" sz="1800" dirty="0"/>
              <a:t>, обчислення якої і є виконання програми в </a:t>
            </a:r>
            <a:r>
              <a:rPr lang="en-US" sz="1800" dirty="0"/>
              <a:t>Haskell (</a:t>
            </a:r>
            <a:r>
              <a:rPr lang="uk-UA" sz="1800" dirty="0"/>
              <a:t>аналогія з </a:t>
            </a:r>
            <a:r>
              <a:rPr lang="en-US" sz="1800" dirty="0"/>
              <a:t>Java </a:t>
            </a:r>
            <a:r>
              <a:rPr lang="uk-UA" sz="1800" dirty="0"/>
              <a:t>і </a:t>
            </a:r>
            <a:r>
              <a:rPr lang="en-US" sz="1800" dirty="0"/>
              <a:t>C)</a:t>
            </a:r>
            <a:r>
              <a:rPr lang="uk-UA" sz="18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Робота з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317432" cy="5184576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Програма в </a:t>
            </a:r>
            <a:r>
              <a:rPr lang="en-US" dirty="0"/>
              <a:t>Haskell </a:t>
            </a:r>
            <a:r>
              <a:rPr lang="uk-UA" dirty="0"/>
              <a:t>складається з модулів. Кожний модуль містить список означень і визначається в своєму текстовому файлі</a:t>
            </a:r>
          </a:p>
          <a:p>
            <a:pPr marL="457200" lvl="1" indent="0">
              <a:buNone/>
            </a:pPr>
            <a:r>
              <a:rPr lang="en-US" b="1" dirty="0"/>
              <a:t>module</a:t>
            </a:r>
            <a:r>
              <a:rPr lang="en-US" dirty="0"/>
              <a:t> Example </a:t>
            </a:r>
            <a:r>
              <a:rPr lang="en-US" b="1" dirty="0"/>
              <a:t>where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x</a:t>
            </a:r>
            <a:r>
              <a:rPr lang="uk-UA" dirty="0"/>
              <a:t> </a:t>
            </a:r>
            <a:r>
              <a:rPr lang="en-US" dirty="0"/>
              <a:t>::</a:t>
            </a:r>
            <a:r>
              <a:rPr lang="uk-UA" dirty="0"/>
              <a:t> </a:t>
            </a:r>
            <a:r>
              <a:rPr lang="en-US" dirty="0"/>
              <a:t>Int</a:t>
            </a:r>
          </a:p>
          <a:p>
            <a:pPr marL="457200" lvl="1" indent="0">
              <a:buNone/>
            </a:pPr>
            <a:r>
              <a:rPr lang="en-US" dirty="0"/>
              <a:t>x = 5*10-7</a:t>
            </a:r>
          </a:p>
          <a:p>
            <a:pPr marL="457200" lvl="1" indent="0">
              <a:buNone/>
            </a:pPr>
            <a:r>
              <a:rPr lang="en-US" dirty="0"/>
              <a:t>div3 :: Int -&gt; Bool</a:t>
            </a:r>
          </a:p>
          <a:p>
            <a:pPr marL="457200" lvl="1" indent="0">
              <a:buNone/>
            </a:pPr>
            <a:r>
              <a:rPr lang="en-US" dirty="0"/>
              <a:t>div3 y = mod y 3 == 0 </a:t>
            </a:r>
            <a:r>
              <a:rPr lang="uk-UA" dirty="0"/>
              <a:t> </a:t>
            </a:r>
          </a:p>
          <a:p>
            <a:pPr lvl="1"/>
            <a:r>
              <a:rPr lang="uk-UA" dirty="0"/>
              <a:t>Модуль містить два означення: </a:t>
            </a:r>
            <a:endParaRPr lang="en-US" dirty="0"/>
          </a:p>
          <a:p>
            <a:pPr lvl="2"/>
            <a:r>
              <a:rPr lang="uk-UA" dirty="0"/>
              <a:t>ціла змінна  </a:t>
            </a:r>
            <a:r>
              <a:rPr lang="en-US" dirty="0"/>
              <a:t>x</a:t>
            </a:r>
            <a:r>
              <a:rPr lang="uk-UA" dirty="0"/>
              <a:t> </a:t>
            </a:r>
            <a:endParaRPr lang="en-US" dirty="0"/>
          </a:p>
          <a:p>
            <a:pPr lvl="2"/>
            <a:r>
              <a:rPr lang="uk-UA" dirty="0"/>
              <a:t>функція –предикат </a:t>
            </a:r>
            <a:r>
              <a:rPr lang="en-US" dirty="0"/>
              <a:t>div3</a:t>
            </a:r>
            <a:endParaRPr lang="uk-UA" dirty="0"/>
          </a:p>
          <a:p>
            <a:pPr lvl="1"/>
            <a:r>
              <a:rPr lang="uk-UA" dirty="0" err="1"/>
              <a:t>Ім»я</a:t>
            </a:r>
            <a:r>
              <a:rPr lang="uk-UA" dirty="0"/>
              <a:t> файлу, що містить модуль - </a:t>
            </a:r>
            <a:r>
              <a:rPr lang="en-US" dirty="0" err="1"/>
              <a:t>Example.hs</a:t>
            </a:r>
            <a:endParaRPr lang="uk-UA" dirty="0"/>
          </a:p>
          <a:p>
            <a:r>
              <a:rPr lang="uk-UA" dirty="0"/>
              <a:t>Модулі найчастіше розробляються в інтерпретаторі </a:t>
            </a:r>
            <a:r>
              <a:rPr lang="en-US" dirty="0" err="1"/>
              <a:t>GHCi</a:t>
            </a:r>
            <a:r>
              <a:rPr lang="en-US" dirty="0"/>
              <a:t>. </a:t>
            </a:r>
          </a:p>
          <a:p>
            <a:pPr lvl="1"/>
            <a:r>
              <a:rPr lang="uk-UA" dirty="0"/>
              <a:t>Інтерпретатор працює по принципу</a:t>
            </a:r>
          </a:p>
          <a:p>
            <a:pPr lvl="2"/>
            <a:r>
              <a:rPr lang="en-US" dirty="0"/>
              <a:t>REPL  “Read – Eval – </a:t>
            </a:r>
            <a:r>
              <a:rPr lang="en-US"/>
              <a:t>Print  </a:t>
            </a:r>
            <a:r>
              <a:rPr lang="en-US" dirty="0"/>
              <a:t>Loop”</a:t>
            </a:r>
            <a:endParaRPr lang="uk-UA" dirty="0"/>
          </a:p>
          <a:p>
            <a:pPr lvl="1"/>
            <a:r>
              <a:rPr lang="uk-UA" dirty="0"/>
              <a:t>Дозволяє завантажувати модулі і тестувати означення. </a:t>
            </a:r>
          </a:p>
          <a:p>
            <a:r>
              <a:rPr lang="uk-UA" dirty="0"/>
              <a:t>Далі буде наведено простий набір засобів </a:t>
            </a:r>
            <a:r>
              <a:rPr lang="en-US" dirty="0"/>
              <a:t>Haskell</a:t>
            </a:r>
            <a:r>
              <a:rPr lang="uk-UA" dirty="0"/>
              <a:t>, котрий дозволяє створювати і працювати з простими означеннями</a:t>
            </a:r>
          </a:p>
          <a:p>
            <a:pPr lvl="1"/>
            <a:r>
              <a:rPr lang="uk-UA" dirty="0"/>
              <a:t>Відбиралися засоби, котрі схожі на відповідні в мові </a:t>
            </a:r>
            <a:r>
              <a:rPr lang="en-US" dirty="0"/>
              <a:t>Java</a:t>
            </a:r>
            <a:r>
              <a:rPr lang="uk-UA" dirty="0"/>
              <a:t> </a:t>
            </a:r>
            <a:endParaRPr lang="en-US" dirty="0"/>
          </a:p>
          <a:p>
            <a:pPr lvl="1"/>
            <a:r>
              <a:rPr lang="uk-UA" dirty="0"/>
              <a:t>Скалярні дані, операції і вирази з ними </a:t>
            </a:r>
          </a:p>
          <a:p>
            <a:pPr lvl="1"/>
            <a:r>
              <a:rPr lang="uk-UA" dirty="0"/>
              <a:t>Найпростіші засоби побудови функцій</a:t>
            </a:r>
          </a:p>
          <a:p>
            <a:pPr lvl="1"/>
            <a:endParaRPr lang="uk-UA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04312B88-6AF8-405C-A7D6-AF13DF4DA7F1}"/>
              </a:ext>
            </a:extLst>
          </p:cNvPr>
          <p:cNvSpPr/>
          <p:nvPr/>
        </p:nvSpPr>
        <p:spPr bwMode="auto">
          <a:xfrm>
            <a:off x="5910217" y="2132856"/>
            <a:ext cx="2916832" cy="181588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… &gt; </a:t>
            </a:r>
            <a:r>
              <a:rPr lang="en-US" sz="1400" dirty="0" err="1">
                <a:solidFill>
                  <a:srgbClr val="FF0000"/>
                </a:solidFill>
              </a:rPr>
              <a:t>ghci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Prelude&gt;</a:t>
            </a:r>
            <a:r>
              <a:rPr lang="en-US" sz="1400" dirty="0">
                <a:solidFill>
                  <a:srgbClr val="FF0000"/>
                </a:solidFill>
              </a:rPr>
              <a:t>56-8</a:t>
            </a:r>
          </a:p>
          <a:p>
            <a:r>
              <a:rPr lang="en-US" sz="1400" dirty="0"/>
              <a:t>48</a:t>
            </a:r>
          </a:p>
          <a:p>
            <a:r>
              <a:rPr lang="en-US" sz="1400" b="1" dirty="0"/>
              <a:t>Prelude&gt; </a:t>
            </a:r>
            <a:r>
              <a:rPr lang="en-US" sz="1400" dirty="0">
                <a:solidFill>
                  <a:srgbClr val="FF0000"/>
                </a:solidFill>
              </a:rPr>
              <a:t>:l </a:t>
            </a:r>
            <a:r>
              <a:rPr lang="en-US" sz="1400" dirty="0" err="1">
                <a:solidFill>
                  <a:srgbClr val="FF0000"/>
                </a:solidFill>
              </a:rPr>
              <a:t>Example.hs</a:t>
            </a:r>
            <a:r>
              <a:rPr lang="en-US" sz="1400" dirty="0"/>
              <a:t> </a:t>
            </a:r>
          </a:p>
          <a:p>
            <a:r>
              <a:rPr lang="en-US" sz="1400" b="1" dirty="0"/>
              <a:t>*Example&gt; 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43</a:t>
            </a:r>
          </a:p>
          <a:p>
            <a:r>
              <a:rPr lang="en-US" sz="1400" b="1" dirty="0"/>
              <a:t>*Example&gt; </a:t>
            </a:r>
            <a:r>
              <a:rPr lang="en-US" sz="1400" dirty="0">
                <a:solidFill>
                  <a:srgbClr val="FF0000"/>
                </a:solidFill>
              </a:rPr>
              <a:t>div3 x</a:t>
            </a:r>
          </a:p>
          <a:p>
            <a:r>
              <a:rPr lang="en-US" sz="14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0497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Лексика і синтаксис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96544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Іменовані об’єкти </a:t>
            </a:r>
          </a:p>
          <a:p>
            <a:pPr lvl="1"/>
            <a:r>
              <a:rPr lang="uk-UA" dirty="0"/>
              <a:t>Змінні, функції, типи, конструктори, класи, модулі </a:t>
            </a:r>
          </a:p>
          <a:p>
            <a:pPr lvl="1"/>
            <a:r>
              <a:rPr lang="uk-UA" dirty="0"/>
              <a:t>Ім’я, найчастіше, ідентифікатор</a:t>
            </a:r>
          </a:p>
          <a:p>
            <a:pPr lvl="2"/>
            <a:r>
              <a:rPr lang="uk-UA" dirty="0"/>
              <a:t>Змінні і функції – з малої літери</a:t>
            </a:r>
          </a:p>
          <a:p>
            <a:pPr lvl="2"/>
            <a:r>
              <a:rPr lang="uk-UA" dirty="0"/>
              <a:t>Інші – з великої літери</a:t>
            </a:r>
          </a:p>
          <a:p>
            <a:pPr lvl="2"/>
            <a:r>
              <a:rPr lang="uk-UA" dirty="0"/>
              <a:t>Регістр – важливий.</a:t>
            </a:r>
          </a:p>
          <a:p>
            <a:pPr lvl="1"/>
            <a:r>
              <a:rPr lang="uk-UA" dirty="0"/>
              <a:t>Широко використовуються спеціальні символи</a:t>
            </a:r>
          </a:p>
          <a:p>
            <a:r>
              <a:rPr lang="uk-UA" dirty="0"/>
              <a:t>Коментарі</a:t>
            </a:r>
          </a:p>
          <a:p>
            <a:pPr lvl="1"/>
            <a:r>
              <a:rPr lang="uk-UA" dirty="0"/>
              <a:t>-- однорядковий коментар</a:t>
            </a:r>
          </a:p>
          <a:p>
            <a:pPr lvl="1"/>
            <a:r>
              <a:rPr lang="en-US" dirty="0"/>
              <a:t>{-</a:t>
            </a:r>
            <a:r>
              <a:rPr lang="uk-UA" dirty="0"/>
              <a:t> багаторядковий коментар -</a:t>
            </a:r>
            <a:r>
              <a:rPr lang="en-US" dirty="0"/>
              <a:t>}</a:t>
            </a:r>
            <a:endParaRPr lang="uk-UA" dirty="0"/>
          </a:p>
          <a:p>
            <a:r>
              <a:rPr lang="uk-UA" dirty="0"/>
              <a:t>Двовимірний синтаксис</a:t>
            </a:r>
          </a:p>
          <a:p>
            <a:pPr lvl="1"/>
            <a:r>
              <a:rPr lang="uk-UA" dirty="0"/>
              <a:t>Елементи, що входять в список певних конструкцій – повинні мати однаковий відступ</a:t>
            </a:r>
            <a:endParaRPr lang="en-US" dirty="0"/>
          </a:p>
          <a:p>
            <a:pPr lvl="2"/>
            <a:r>
              <a:rPr lang="uk-UA" dirty="0"/>
              <a:t>Модуль </a:t>
            </a:r>
            <a:r>
              <a:rPr lang="en-US" dirty="0"/>
              <a:t>Example </a:t>
            </a:r>
            <a:r>
              <a:rPr lang="uk-UA" dirty="0"/>
              <a:t>записаний з використанням двовимірного синтаксису. Використовуючи традиційні </a:t>
            </a:r>
            <a:r>
              <a:rPr lang="en-US" dirty="0"/>
              <a:t>{};</a:t>
            </a:r>
            <a:r>
              <a:rPr lang="ru-RU" dirty="0"/>
              <a:t> </a:t>
            </a:r>
            <a:r>
              <a:rPr lang="uk-UA" dirty="0"/>
              <a:t>це можна записати</a:t>
            </a:r>
          </a:p>
          <a:p>
            <a:pPr marL="1314450" lvl="3" indent="0">
              <a:buNone/>
            </a:pPr>
            <a:r>
              <a:rPr lang="en-US" b="1" dirty="0"/>
              <a:t>module</a:t>
            </a:r>
            <a:r>
              <a:rPr lang="en-US" dirty="0"/>
              <a:t> Example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1314450" lvl="3" indent="0">
              <a:buNone/>
            </a:pPr>
            <a:r>
              <a:rPr lang="en-US" dirty="0"/>
              <a:t>   x</a:t>
            </a:r>
            <a:r>
              <a:rPr lang="uk-UA" dirty="0"/>
              <a:t> </a:t>
            </a:r>
            <a:r>
              <a:rPr lang="en-US" dirty="0"/>
              <a:t>::</a:t>
            </a:r>
            <a:r>
              <a:rPr lang="uk-UA" dirty="0"/>
              <a:t> </a:t>
            </a:r>
            <a:r>
              <a:rPr lang="en-US" dirty="0"/>
              <a:t>Int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x = 5*10-7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div3 :: Int -&gt; Bool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/>
              <a:t>div3 y = mod y 3 == 0 </a:t>
            </a: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uk-UA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uk-UA" dirty="0"/>
              <a:t>В двовимірному синтаксисі кожний елемент списку </a:t>
            </a:r>
            <a:r>
              <a:rPr lang="en-US" dirty="0"/>
              <a:t>{….} </a:t>
            </a:r>
            <a:r>
              <a:rPr lang="uk-UA" dirty="0"/>
              <a:t>знаходиться в окремому рядку і всі починаються з одної позиції (в прикладі 1)</a:t>
            </a:r>
            <a:r>
              <a:rPr lang="en-US" dirty="0"/>
              <a:t> </a:t>
            </a:r>
            <a:r>
              <a:rPr lang="uk-UA" dirty="0"/>
              <a:t> </a:t>
            </a:r>
          </a:p>
          <a:p>
            <a:pPr lvl="1"/>
            <a:r>
              <a:rPr lang="uk-UA" dirty="0"/>
              <a:t>Небажане використання табуляцій</a:t>
            </a:r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Базові типи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700808"/>
            <a:ext cx="7543800" cy="49685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uk-UA" dirty="0"/>
              <a:t>Базові (скалярні) типи даних: </a:t>
            </a:r>
            <a:endParaRPr lang="en-US" dirty="0"/>
          </a:p>
          <a:p>
            <a:pPr lvl="1"/>
            <a:r>
              <a:rPr lang="uk-UA" dirty="0"/>
              <a:t>Кожний базовий тип має своє </a:t>
            </a:r>
            <a:r>
              <a:rPr lang="uk-UA" dirty="0" err="1"/>
              <a:t>ім»я</a:t>
            </a:r>
            <a:endParaRPr lang="uk-UA" dirty="0"/>
          </a:p>
          <a:p>
            <a:pPr lvl="1"/>
            <a:r>
              <a:rPr lang="uk-UA" dirty="0"/>
              <a:t>Цілі</a:t>
            </a:r>
            <a:r>
              <a:rPr lang="en-US" dirty="0"/>
              <a:t>:</a:t>
            </a:r>
            <a:r>
              <a:rPr lang="uk-UA" dirty="0"/>
              <a:t> </a:t>
            </a:r>
            <a:r>
              <a:rPr lang="en-US" dirty="0"/>
              <a:t>       Int, Integer  </a:t>
            </a:r>
            <a:endParaRPr lang="uk-UA" dirty="0"/>
          </a:p>
          <a:p>
            <a:pPr lvl="1"/>
            <a:r>
              <a:rPr lang="uk-UA" dirty="0"/>
              <a:t>Дійсні: </a:t>
            </a:r>
            <a:r>
              <a:rPr lang="en-US" dirty="0"/>
              <a:t>    Float, Double</a:t>
            </a:r>
          </a:p>
          <a:p>
            <a:pPr lvl="1"/>
            <a:r>
              <a:rPr lang="uk-UA" dirty="0"/>
              <a:t>Логічні</a:t>
            </a:r>
            <a:r>
              <a:rPr lang="en-US" dirty="0"/>
              <a:t>:   Bool </a:t>
            </a:r>
          </a:p>
          <a:p>
            <a:pPr lvl="1"/>
            <a:r>
              <a:rPr lang="uk-UA" dirty="0"/>
              <a:t>Символи</a:t>
            </a:r>
            <a:r>
              <a:rPr lang="en-US" dirty="0"/>
              <a:t>: Char</a:t>
            </a:r>
            <a:r>
              <a:rPr lang="uk-UA" dirty="0"/>
              <a:t> </a:t>
            </a:r>
            <a:r>
              <a:rPr lang="en-US" dirty="0"/>
              <a:t> </a:t>
            </a:r>
            <a:endParaRPr lang="uk-UA" dirty="0"/>
          </a:p>
          <a:p>
            <a:r>
              <a:rPr lang="uk-UA" dirty="0"/>
              <a:t>Константи відповідних типів схожі на константи в </a:t>
            </a:r>
            <a:r>
              <a:rPr lang="en-US" dirty="0"/>
              <a:t>Java</a:t>
            </a:r>
          </a:p>
          <a:p>
            <a:pPr lvl="1"/>
            <a:r>
              <a:rPr lang="uk-UA" dirty="0"/>
              <a:t>Виключення – логічні константи записуються з великої літери </a:t>
            </a:r>
          </a:p>
          <a:p>
            <a:r>
              <a:rPr lang="uk-UA" dirty="0"/>
              <a:t>Наступний фрагмент модуля </a:t>
            </a:r>
            <a:r>
              <a:rPr lang="en-US" dirty="0">
                <a:solidFill>
                  <a:srgbClr val="FF0000"/>
                </a:solidFill>
              </a:rPr>
              <a:t>PE01List</a:t>
            </a:r>
            <a:r>
              <a:rPr lang="en-US" dirty="0"/>
              <a:t> </a:t>
            </a:r>
            <a:r>
              <a:rPr lang="uk-UA" dirty="0"/>
              <a:t>містить означення змінних різного типу. Значення кожної задається виразом-константою </a:t>
            </a:r>
          </a:p>
          <a:p>
            <a:pPr>
              <a:buNone/>
            </a:pP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-- константи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Int 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-78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 :: Double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d = 4.5387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:: Bool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b = True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:: Char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 = 'x'  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E57E7777-2E67-497B-8EB6-62F69AFA8076}"/>
              </a:ext>
            </a:extLst>
          </p:cNvPr>
          <p:cNvSpPr/>
          <p:nvPr/>
        </p:nvSpPr>
        <p:spPr bwMode="auto">
          <a:xfrm>
            <a:off x="3923928" y="4437112"/>
            <a:ext cx="3060848" cy="1815882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… &gt; </a:t>
            </a:r>
            <a:r>
              <a:rPr lang="en-US" sz="1400" dirty="0" err="1">
                <a:solidFill>
                  <a:srgbClr val="FF0000"/>
                </a:solidFill>
              </a:rPr>
              <a:t>ghci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Prelude&gt;</a:t>
            </a:r>
            <a:r>
              <a:rPr lang="en-US" sz="1400" dirty="0">
                <a:solidFill>
                  <a:srgbClr val="FF0000"/>
                </a:solidFill>
              </a:rPr>
              <a:t>56-8</a:t>
            </a:r>
          </a:p>
          <a:p>
            <a:r>
              <a:rPr lang="en-US" sz="1400" dirty="0"/>
              <a:t>48</a:t>
            </a:r>
          </a:p>
          <a:p>
            <a:r>
              <a:rPr lang="en-US" sz="1400" b="1" dirty="0"/>
              <a:t>Prelude&gt; </a:t>
            </a:r>
            <a:r>
              <a:rPr lang="en-US" sz="1400" dirty="0">
                <a:solidFill>
                  <a:srgbClr val="FF0000"/>
                </a:solidFill>
              </a:rPr>
              <a:t>:l PE01Lost.hs </a:t>
            </a:r>
          </a:p>
          <a:p>
            <a:r>
              <a:rPr lang="en-US" sz="1400" b="1" dirty="0"/>
              <a:t>*PE01List&gt; </a:t>
            </a:r>
            <a:r>
              <a:rPr lang="en-US" sz="1400" dirty="0" err="1">
                <a:solidFill>
                  <a:srgbClr val="FF0000"/>
                </a:solidFill>
              </a:rPr>
              <a:t>i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-78</a:t>
            </a:r>
          </a:p>
          <a:p>
            <a:r>
              <a:rPr lang="en-US" sz="1400" b="1" dirty="0"/>
              <a:t>*PE01Liost&gt; </a:t>
            </a:r>
            <a:r>
              <a:rPr lang="en-US" sz="1400" dirty="0">
                <a:solidFill>
                  <a:srgbClr val="FF0000"/>
                </a:solidFill>
              </a:rPr>
              <a:t>b</a:t>
            </a:r>
          </a:p>
          <a:p>
            <a:r>
              <a:rPr lang="en-US" sz="1400" dirty="0"/>
              <a:t>True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Вирази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352" y="1556792"/>
            <a:ext cx="8064896" cy="5184576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uk-UA" dirty="0"/>
              <a:t>Вирази будуються з даних та операцій </a:t>
            </a:r>
          </a:p>
          <a:p>
            <a:pPr lvl="1" algn="just"/>
            <a:r>
              <a:rPr lang="uk-UA" dirty="0"/>
              <a:t>Операції – це функції і оператори </a:t>
            </a:r>
          </a:p>
          <a:p>
            <a:pPr lvl="2" algn="just"/>
            <a:r>
              <a:rPr lang="uk-UA" dirty="0"/>
              <a:t>Оператор – бінарна функція, назва якої містить  лише знаки пунктуації</a:t>
            </a:r>
          </a:p>
          <a:p>
            <a:pPr lvl="1" algn="just"/>
            <a:r>
              <a:rPr lang="uk-UA" dirty="0"/>
              <a:t> Виклик функції не має дужок </a:t>
            </a:r>
          </a:p>
          <a:p>
            <a:pPr lvl="2" algn="just"/>
            <a:r>
              <a:rPr lang="en-US" dirty="0"/>
              <a:t>div 5 2 </a:t>
            </a:r>
            <a:r>
              <a:rPr lang="uk-UA" dirty="0"/>
              <a:t> - ціле ділення </a:t>
            </a:r>
            <a:endParaRPr lang="en-US" dirty="0"/>
          </a:p>
          <a:p>
            <a:pPr lvl="2" algn="just"/>
            <a:r>
              <a:rPr lang="uk-UA" dirty="0"/>
              <a:t>оператор виклик функції – проміжок (найвищий пріоритет-10)</a:t>
            </a:r>
          </a:p>
          <a:p>
            <a:pPr lvl="2" algn="just"/>
            <a:r>
              <a:rPr lang="uk-UA" dirty="0"/>
              <a:t>Формат і позначення оператора виклику «прийшли» з  лямбда-алгебри, котра лежить в основі мови </a:t>
            </a:r>
            <a:r>
              <a:rPr lang="en-US" dirty="0"/>
              <a:t>Haskell</a:t>
            </a:r>
          </a:p>
          <a:p>
            <a:pPr lvl="1" algn="just"/>
            <a:r>
              <a:rPr lang="uk-UA" dirty="0"/>
              <a:t>Оператори мають звичайний вигляд  </a:t>
            </a:r>
          </a:p>
          <a:p>
            <a:pPr lvl="2" algn="just"/>
            <a:r>
              <a:rPr lang="uk-UA" dirty="0"/>
              <a:t>5 / 2  - дробове ділення </a:t>
            </a:r>
          </a:p>
          <a:p>
            <a:pPr algn="just"/>
            <a:r>
              <a:rPr lang="uk-UA" dirty="0"/>
              <a:t>Порядок обчислення вказують </a:t>
            </a:r>
          </a:p>
          <a:p>
            <a:pPr lvl="1" algn="just"/>
            <a:r>
              <a:rPr lang="uk-UA" dirty="0"/>
              <a:t>Дужки ()</a:t>
            </a:r>
          </a:p>
          <a:p>
            <a:pPr lvl="1" algn="just"/>
            <a:r>
              <a:rPr lang="uk-UA" dirty="0"/>
              <a:t>Серед послідовності операторів – пріоритети і асоціативність </a:t>
            </a:r>
          </a:p>
          <a:p>
            <a:pPr algn="just"/>
            <a:r>
              <a:rPr lang="uk-UA" dirty="0"/>
              <a:t>Вирази: арифметичні та логічні 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i1 :: Int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i1 = 5 * 6 * 7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i2 :: Int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i2 = i1 + div 7 3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g1 :: Integer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g1 = 2 ^ i1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b1 :: Bool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b1 = True || False &amp;&amp; True</a:t>
            </a:r>
            <a:endParaRPr lang="uk-UA" dirty="0">
              <a:solidFill>
                <a:schemeClr val="accent6">
                  <a:lumMod val="50000"/>
                </a:schemeClr>
              </a:solidFill>
            </a:endParaRPr>
          </a:p>
          <a:p>
            <a:pPr marL="914400" lvl="2" indent="0" algn="just">
              <a:buNone/>
            </a:pPr>
            <a:r>
              <a:rPr lang="en-US" dirty="0"/>
              <a:t> </a:t>
            </a:r>
            <a:endParaRPr lang="uk-UA" dirty="0"/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E50EA7C2-4A11-475B-9632-9430A98F1E8D}"/>
              </a:ext>
            </a:extLst>
          </p:cNvPr>
          <p:cNvSpPr/>
          <p:nvPr/>
        </p:nvSpPr>
        <p:spPr bwMode="auto">
          <a:xfrm>
            <a:off x="2627784" y="4725144"/>
            <a:ext cx="6516216" cy="13849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i1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210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g1</a:t>
            </a:r>
          </a:p>
          <a:p>
            <a:r>
              <a:rPr lang="uk-UA" sz="1400" dirty="0"/>
              <a:t>1645504557321206042154969182557350504982735865633579863348609024</a:t>
            </a:r>
          </a:p>
          <a:p>
            <a:r>
              <a:rPr lang="en-US" sz="1400" b="1" dirty="0"/>
              <a:t>*PE01List&gt; </a:t>
            </a:r>
            <a:r>
              <a:rPr lang="en-US" sz="1400" dirty="0">
                <a:solidFill>
                  <a:srgbClr val="FF0000"/>
                </a:solidFill>
              </a:rPr>
              <a:t>b1</a:t>
            </a:r>
            <a:endParaRPr lang="uk-UA" sz="1400" dirty="0">
              <a:solidFill>
                <a:srgbClr val="FF0000"/>
              </a:solidFill>
            </a:endParaRPr>
          </a:p>
          <a:p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9266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Операції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8280920" cy="4968552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dirty="0"/>
              <a:t>Арифметичні </a:t>
            </a:r>
            <a:endParaRPr lang="en-US" dirty="0"/>
          </a:p>
          <a:p>
            <a:pPr lvl="1" algn="just"/>
            <a:r>
              <a:rPr lang="uk-UA" dirty="0"/>
              <a:t>Бінарні операції</a:t>
            </a:r>
            <a:r>
              <a:rPr lang="en-US" dirty="0"/>
              <a:t>: +, -, *, /, mod, div, ^, min, max.</a:t>
            </a:r>
          </a:p>
          <a:p>
            <a:pPr lvl="2" algn="just"/>
            <a:r>
              <a:rPr lang="en-US" dirty="0"/>
              <a:t>/ -</a:t>
            </a:r>
            <a:r>
              <a:rPr lang="uk-UA" dirty="0"/>
              <a:t>дробове ділення</a:t>
            </a:r>
          </a:p>
          <a:p>
            <a:pPr lvl="2" algn="just"/>
            <a:r>
              <a:rPr lang="en-US" dirty="0"/>
              <a:t>div, mod –</a:t>
            </a:r>
            <a:r>
              <a:rPr lang="uk-UA" dirty="0"/>
              <a:t> цілі ділення та залишок</a:t>
            </a:r>
          </a:p>
          <a:p>
            <a:pPr lvl="1" algn="just"/>
            <a:r>
              <a:rPr lang="uk-UA" dirty="0" err="1"/>
              <a:t>Унарні</a:t>
            </a:r>
            <a:r>
              <a:rPr lang="uk-UA" dirty="0"/>
              <a:t> операції: </a:t>
            </a:r>
            <a:r>
              <a:rPr lang="en-US" dirty="0"/>
              <a:t>negate, abs, </a:t>
            </a:r>
            <a:r>
              <a:rPr lang="en-US" dirty="0" err="1"/>
              <a:t>signum</a:t>
            </a:r>
            <a:r>
              <a:rPr lang="uk-UA" dirty="0"/>
              <a:t> </a:t>
            </a:r>
          </a:p>
          <a:p>
            <a:pPr algn="just"/>
            <a:r>
              <a:rPr lang="uk-UA" dirty="0"/>
              <a:t>Логічні</a:t>
            </a:r>
          </a:p>
          <a:p>
            <a:pPr lvl="1" algn="just"/>
            <a:r>
              <a:rPr lang="uk-UA" dirty="0"/>
              <a:t>Операції логічні</a:t>
            </a:r>
            <a:r>
              <a:rPr lang="en-US" dirty="0"/>
              <a:t> : ||, &amp;&amp;, not</a:t>
            </a:r>
          </a:p>
          <a:p>
            <a:pPr lvl="1" algn="just"/>
            <a:r>
              <a:rPr lang="uk-UA" dirty="0"/>
              <a:t>Операції порівняння</a:t>
            </a:r>
            <a:r>
              <a:rPr lang="en-US" dirty="0"/>
              <a:t>: ==, /=, &lt;, &gt;, &lt;=, &gt;=</a:t>
            </a:r>
            <a:endParaRPr lang="uk-UA" dirty="0"/>
          </a:p>
          <a:p>
            <a:pPr lvl="1" algn="just"/>
            <a:r>
              <a:rPr lang="en-US" dirty="0"/>
              <a:t>if  e1  then  e2  else  e3</a:t>
            </a:r>
            <a:r>
              <a:rPr lang="uk-UA" dirty="0"/>
              <a:t>  </a:t>
            </a:r>
          </a:p>
          <a:p>
            <a:pPr algn="just"/>
            <a:r>
              <a:rPr lang="uk-UA" dirty="0"/>
              <a:t>Перетворення чисел</a:t>
            </a:r>
          </a:p>
          <a:p>
            <a:pPr lvl="1" algn="just"/>
            <a:r>
              <a:rPr lang="en-US" dirty="0"/>
              <a:t>truncate, round, floor, ceiling – </a:t>
            </a:r>
            <a:r>
              <a:rPr lang="uk-UA" dirty="0"/>
              <a:t>дійсне в ціле</a:t>
            </a:r>
          </a:p>
          <a:p>
            <a:pPr lvl="1" algn="just"/>
            <a:r>
              <a:rPr lang="en-US" dirty="0" err="1"/>
              <a:t>fromIntegral</a:t>
            </a:r>
            <a:r>
              <a:rPr lang="uk-UA" dirty="0"/>
              <a:t> - ціле в дійсне</a:t>
            </a:r>
          </a:p>
        </p:txBody>
      </p:sp>
    </p:spTree>
    <p:extLst>
      <p:ext uri="{BB962C8B-B14F-4D97-AF65-F5344CB8AC3E}">
        <p14:creationId xmlns:p14="http://schemas.microsoft.com/office/powerpoint/2010/main" val="4260310896"/>
      </p:ext>
    </p:extLst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914</TotalTime>
  <Words>2541</Words>
  <Application>Microsoft Office PowerPoint</Application>
  <PresentationFormat>Екран (4:3)</PresentationFormat>
  <Paragraphs>353</Paragraphs>
  <Slides>18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3" baseType="lpstr">
      <vt:lpstr>Cambria Math</vt:lpstr>
      <vt:lpstr>Consolas</vt:lpstr>
      <vt:lpstr>Tahoma</vt:lpstr>
      <vt:lpstr>Wingdings</vt:lpstr>
      <vt:lpstr>Haskell</vt:lpstr>
      <vt:lpstr>1. Списки</vt:lpstr>
      <vt:lpstr>Функціональне програмування</vt:lpstr>
      <vt:lpstr>Мови функціонал. програмування</vt:lpstr>
      <vt:lpstr>Основні властивості Haskell</vt:lpstr>
      <vt:lpstr>Робота з Haskell</vt:lpstr>
      <vt:lpstr>Лексика і синтаксис</vt:lpstr>
      <vt:lpstr>Базові типи даних</vt:lpstr>
      <vt:lpstr>Вирази</vt:lpstr>
      <vt:lpstr>Операції</vt:lpstr>
      <vt:lpstr>Функції</vt:lpstr>
      <vt:lpstr>Списки</vt:lpstr>
      <vt:lpstr>Функції над списками</vt:lpstr>
      <vt:lpstr>Арифметичні послідовності </vt:lpstr>
      <vt:lpstr>Формувач в загальному вигляді</vt:lpstr>
      <vt:lpstr>Формувачі : будуємо списки </vt:lpstr>
      <vt:lpstr>Формувач: означення функцій</vt:lpstr>
      <vt:lpstr>Нескінченні списки</vt:lpstr>
      <vt:lpstr>Література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user</dc:creator>
  <cp:lastModifiedBy>Володимир Проценко</cp:lastModifiedBy>
  <cp:revision>71</cp:revision>
  <dcterms:created xsi:type="dcterms:W3CDTF">2015-12-18T07:00:50Z</dcterms:created>
  <dcterms:modified xsi:type="dcterms:W3CDTF">2020-08-30T14:13:06Z</dcterms:modified>
</cp:coreProperties>
</file>