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2" r:id="rId4"/>
    <p:sldId id="261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EECB-31A8-45A5-A819-BCCB7F996D39}" type="datetimeFigureOut">
              <a:rPr lang="nl-BE" smtClean="0"/>
              <a:pPr/>
              <a:t>24/02/2022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F68A-218E-4656-BCD7-748090D940B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02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 Blauw">
            <a:extLst>
              <a:ext uri="{FF2B5EF4-FFF2-40B4-BE49-F238E27FC236}">
                <a16:creationId xmlns:a16="http://schemas.microsoft.com/office/drawing/2014/main" id="{127BD0DD-96EC-4659-8C98-AD33554F5AEF}"/>
              </a:ext>
            </a:extLst>
          </p:cNvPr>
          <p:cNvSpPr/>
          <p:nvPr userDrawn="1"/>
        </p:nvSpPr>
        <p:spPr>
          <a:xfrm>
            <a:off x="679450" y="-1"/>
            <a:ext cx="11514137" cy="6858001"/>
          </a:xfrm>
          <a:custGeom>
            <a:avLst/>
            <a:gdLst>
              <a:gd name="connsiteX0" fmla="*/ 17335500 w 17335500"/>
              <a:gd name="connsiteY0" fmla="*/ 9525 h 10382250"/>
              <a:gd name="connsiteX1" fmla="*/ 3409950 w 17335500"/>
              <a:gd name="connsiteY1" fmla="*/ 0 h 10382250"/>
              <a:gd name="connsiteX2" fmla="*/ 0 w 17335500"/>
              <a:gd name="connsiteY2" fmla="*/ 10382250 h 10382250"/>
              <a:gd name="connsiteX3" fmla="*/ 17335500 w 17335500"/>
              <a:gd name="connsiteY3" fmla="*/ 10334625 h 10382250"/>
              <a:gd name="connsiteX4" fmla="*/ 17335500 w 17335500"/>
              <a:gd name="connsiteY4" fmla="*/ 9525 h 10382250"/>
              <a:gd name="connsiteX0" fmla="*/ 17335500 w 17335500"/>
              <a:gd name="connsiteY0" fmla="*/ 0 h 10372725"/>
              <a:gd name="connsiteX1" fmla="*/ 3398044 w 17335500"/>
              <a:gd name="connsiteY1" fmla="*/ 28575 h 10372725"/>
              <a:gd name="connsiteX2" fmla="*/ 0 w 17335500"/>
              <a:gd name="connsiteY2" fmla="*/ 10372725 h 10372725"/>
              <a:gd name="connsiteX3" fmla="*/ 17335500 w 17335500"/>
              <a:gd name="connsiteY3" fmla="*/ 10325100 h 10372725"/>
              <a:gd name="connsiteX4" fmla="*/ 17335500 w 17335500"/>
              <a:gd name="connsiteY4" fmla="*/ 0 h 10372725"/>
              <a:gd name="connsiteX0" fmla="*/ 16937831 w 17335500"/>
              <a:gd name="connsiteY0" fmla="*/ 481012 h 10344150"/>
              <a:gd name="connsiteX1" fmla="*/ 3398044 w 17335500"/>
              <a:gd name="connsiteY1" fmla="*/ 0 h 10344150"/>
              <a:gd name="connsiteX2" fmla="*/ 0 w 17335500"/>
              <a:gd name="connsiteY2" fmla="*/ 10344150 h 10344150"/>
              <a:gd name="connsiteX3" fmla="*/ 17335500 w 17335500"/>
              <a:gd name="connsiteY3" fmla="*/ 10296525 h 10344150"/>
              <a:gd name="connsiteX4" fmla="*/ 16937831 w 17335500"/>
              <a:gd name="connsiteY4" fmla="*/ 481012 h 10344150"/>
              <a:gd name="connsiteX0" fmla="*/ 17304544 w 17335500"/>
              <a:gd name="connsiteY0" fmla="*/ 0 h 10344151"/>
              <a:gd name="connsiteX1" fmla="*/ 3398044 w 17335500"/>
              <a:gd name="connsiteY1" fmla="*/ 1 h 10344151"/>
              <a:gd name="connsiteX2" fmla="*/ 0 w 17335500"/>
              <a:gd name="connsiteY2" fmla="*/ 10344151 h 10344151"/>
              <a:gd name="connsiteX3" fmla="*/ 17335500 w 17335500"/>
              <a:gd name="connsiteY3" fmla="*/ 10296526 h 10344151"/>
              <a:gd name="connsiteX4" fmla="*/ 17304544 w 17335500"/>
              <a:gd name="connsiteY4" fmla="*/ 0 h 10344151"/>
              <a:gd name="connsiteX0" fmla="*/ 17304544 w 17304622"/>
              <a:gd name="connsiteY0" fmla="*/ 0 h 10344151"/>
              <a:gd name="connsiteX1" fmla="*/ 3398044 w 17304622"/>
              <a:gd name="connsiteY1" fmla="*/ 1 h 10344151"/>
              <a:gd name="connsiteX2" fmla="*/ 0 w 17304622"/>
              <a:gd name="connsiteY2" fmla="*/ 10344151 h 10344151"/>
              <a:gd name="connsiteX3" fmla="*/ 16309181 w 17304622"/>
              <a:gd name="connsiteY3" fmla="*/ 9244014 h 10344151"/>
              <a:gd name="connsiteX4" fmla="*/ 17304544 w 17304622"/>
              <a:gd name="connsiteY4" fmla="*/ 0 h 10344151"/>
              <a:gd name="connsiteX0" fmla="*/ 17304544 w 17309306"/>
              <a:gd name="connsiteY0" fmla="*/ 0 h 10344151"/>
              <a:gd name="connsiteX1" fmla="*/ 3398044 w 17309306"/>
              <a:gd name="connsiteY1" fmla="*/ 1 h 10344151"/>
              <a:gd name="connsiteX2" fmla="*/ 0 w 17309306"/>
              <a:gd name="connsiteY2" fmla="*/ 10344151 h 10344151"/>
              <a:gd name="connsiteX3" fmla="*/ 17309306 w 17309306"/>
              <a:gd name="connsiteY3" fmla="*/ 10287001 h 10344151"/>
              <a:gd name="connsiteX4" fmla="*/ 17304544 w 17309306"/>
              <a:gd name="connsiteY4" fmla="*/ 0 h 10344151"/>
              <a:gd name="connsiteX0" fmla="*/ 16740188 w 16744950"/>
              <a:gd name="connsiteY0" fmla="*/ 0 h 10287001"/>
              <a:gd name="connsiteX1" fmla="*/ 2833688 w 16744950"/>
              <a:gd name="connsiteY1" fmla="*/ 1 h 10287001"/>
              <a:gd name="connsiteX2" fmla="*/ 0 w 16744950"/>
              <a:gd name="connsiteY2" fmla="*/ 10106026 h 10287001"/>
              <a:gd name="connsiteX3" fmla="*/ 16744950 w 16744950"/>
              <a:gd name="connsiteY3" fmla="*/ 10287001 h 10287001"/>
              <a:gd name="connsiteX4" fmla="*/ 16740188 w 16744950"/>
              <a:gd name="connsiteY4" fmla="*/ 0 h 10287001"/>
              <a:gd name="connsiteX0" fmla="*/ 17266444 w 17271206"/>
              <a:gd name="connsiteY0" fmla="*/ 0 h 10287001"/>
              <a:gd name="connsiteX1" fmla="*/ 3359944 w 17271206"/>
              <a:gd name="connsiteY1" fmla="*/ 1 h 10287001"/>
              <a:gd name="connsiteX2" fmla="*/ 0 w 17271206"/>
              <a:gd name="connsiteY2" fmla="*/ 10287001 h 10287001"/>
              <a:gd name="connsiteX3" fmla="*/ 17271206 w 17271206"/>
              <a:gd name="connsiteY3" fmla="*/ 10287001 h 10287001"/>
              <a:gd name="connsiteX4" fmla="*/ 17266444 w 17271206"/>
              <a:gd name="connsiteY4" fmla="*/ 0 h 1028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1206" h="10287001">
                <a:moveTo>
                  <a:pt x="17266444" y="0"/>
                </a:moveTo>
                <a:lnTo>
                  <a:pt x="3359944" y="1"/>
                </a:lnTo>
                <a:lnTo>
                  <a:pt x="0" y="10287001"/>
                </a:lnTo>
                <a:lnTo>
                  <a:pt x="17271206" y="10287001"/>
                </a:lnTo>
                <a:cubicBezTo>
                  <a:pt x="17260887" y="6854826"/>
                  <a:pt x="17276763" y="3432175"/>
                  <a:pt x="17266444" y="0"/>
                </a:cubicBezTo>
                <a:close/>
              </a:path>
            </a:pathLst>
          </a:custGeom>
          <a:solidFill>
            <a:srgbClr val="44C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/>
          </a:p>
        </p:txBody>
      </p:sp>
      <p:pic>
        <p:nvPicPr>
          <p:cNvPr id="15" name="template Image TEMP" hidden="1">
            <a:extLst>
              <a:ext uri="{FF2B5EF4-FFF2-40B4-BE49-F238E27FC236}">
                <a16:creationId xmlns:a16="http://schemas.microsoft.com/office/drawing/2014/main" id="{4A45DE4B-E045-4661-8F27-4DF498AAD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32810" y="2719009"/>
            <a:ext cx="8251191" cy="1309663"/>
          </a:xfrm>
        </p:spPr>
        <p:txBody>
          <a:bodyPr wrap="none" lIns="0" tIns="0" rIns="0" bIns="0" anchor="b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br>
              <a:rPr lang="nl-NL" dirty="0"/>
            </a:br>
            <a:br>
              <a:rPr lang="nl-NL" dirty="0"/>
            </a:br>
            <a:r>
              <a:rPr lang="nl-NL" dirty="0"/>
              <a:t>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51860" y="4461443"/>
            <a:ext cx="8251191" cy="1655762"/>
          </a:xfrm>
        </p:spPr>
        <p:txBody>
          <a:bodyPr lIns="0" tIns="0" rIns="0" bIns="0"/>
          <a:lstStyle>
            <a:lvl1pPr marL="0" indent="0" algn="l">
              <a:lnSpc>
                <a:spcPct val="6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l-NL" dirty="0"/>
              <a:t>Ondertitel tekst</a:t>
            </a:r>
          </a:p>
        </p:txBody>
      </p:sp>
      <p:pic>
        <p:nvPicPr>
          <p:cNvPr id="11" name="Howest Logo">
            <a:extLst>
              <a:ext uri="{FF2B5EF4-FFF2-40B4-BE49-F238E27FC236}">
                <a16:creationId xmlns:a16="http://schemas.microsoft.com/office/drawing/2014/main" id="{F0A4337E-4309-4111-B746-78D887371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243728"/>
            <a:ext cx="5045075" cy="258560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3518A324-C96E-44BE-ACA2-A56AC1F14FF4}"/>
              </a:ext>
            </a:extLst>
          </p:cNvPr>
          <p:cNvSpPr txBox="1"/>
          <p:nvPr userDrawn="1"/>
        </p:nvSpPr>
        <p:spPr>
          <a:xfrm>
            <a:off x="8405793" y="-352283"/>
            <a:ext cx="377596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333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Titel slide</a:t>
            </a:r>
            <a:endParaRPr lang="en-US" sz="1333" b="1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2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balk onderaan">
            <a:extLst>
              <a:ext uri="{FF2B5EF4-FFF2-40B4-BE49-F238E27FC236}">
                <a16:creationId xmlns:a16="http://schemas.microsoft.com/office/drawing/2014/main" id="{FC71E187-E4DA-41C1-93D3-90841C153AB8}"/>
              </a:ext>
            </a:extLst>
          </p:cNvPr>
          <p:cNvSpPr/>
          <p:nvPr userDrawn="1"/>
        </p:nvSpPr>
        <p:spPr>
          <a:xfrm>
            <a:off x="-4763" y="6203950"/>
            <a:ext cx="10659259" cy="365653"/>
          </a:xfrm>
          <a:custGeom>
            <a:avLst/>
            <a:gdLst>
              <a:gd name="connsiteX0" fmla="*/ 0 w 15948660"/>
              <a:gd name="connsiteY0" fmla="*/ 0 h 547688"/>
              <a:gd name="connsiteX1" fmla="*/ 15948660 w 15948660"/>
              <a:gd name="connsiteY1" fmla="*/ 0 h 547688"/>
              <a:gd name="connsiteX2" fmla="*/ 15948660 w 15948660"/>
              <a:gd name="connsiteY2" fmla="*/ 547688 h 547688"/>
              <a:gd name="connsiteX3" fmla="*/ 0 w 15948660"/>
              <a:gd name="connsiteY3" fmla="*/ 547688 h 547688"/>
              <a:gd name="connsiteX4" fmla="*/ 0 w 15948660"/>
              <a:gd name="connsiteY4" fmla="*/ 0 h 547688"/>
              <a:gd name="connsiteX0" fmla="*/ 0 w 15948660"/>
              <a:gd name="connsiteY0" fmla="*/ 0 h 547688"/>
              <a:gd name="connsiteX1" fmla="*/ 15948660 w 15948660"/>
              <a:gd name="connsiteY1" fmla="*/ 0 h 547688"/>
              <a:gd name="connsiteX2" fmla="*/ 15946734 w 15948660"/>
              <a:gd name="connsiteY2" fmla="*/ 165212 h 547688"/>
              <a:gd name="connsiteX3" fmla="*/ 15948660 w 15948660"/>
              <a:gd name="connsiteY3" fmla="*/ 547688 h 547688"/>
              <a:gd name="connsiteX4" fmla="*/ 0 w 15948660"/>
              <a:gd name="connsiteY4" fmla="*/ 547688 h 547688"/>
              <a:gd name="connsiteX5" fmla="*/ 0 w 15948660"/>
              <a:gd name="connsiteY5" fmla="*/ 0 h 547688"/>
              <a:gd name="connsiteX0" fmla="*/ 0 w 16140165"/>
              <a:gd name="connsiteY0" fmla="*/ 0 h 547688"/>
              <a:gd name="connsiteX1" fmla="*/ 15948660 w 16140165"/>
              <a:gd name="connsiteY1" fmla="*/ 0 h 547688"/>
              <a:gd name="connsiteX2" fmla="*/ 16140165 w 16140165"/>
              <a:gd name="connsiteY2" fmla="*/ 1926 h 547688"/>
              <a:gd name="connsiteX3" fmla="*/ 15948660 w 16140165"/>
              <a:gd name="connsiteY3" fmla="*/ 547688 h 547688"/>
              <a:gd name="connsiteX4" fmla="*/ 0 w 16140165"/>
              <a:gd name="connsiteY4" fmla="*/ 547688 h 547688"/>
              <a:gd name="connsiteX5" fmla="*/ 0 w 16140165"/>
              <a:gd name="connsiteY5" fmla="*/ 0 h 547688"/>
              <a:gd name="connsiteX0" fmla="*/ 0 w 16097459"/>
              <a:gd name="connsiteY0" fmla="*/ 0 h 547688"/>
              <a:gd name="connsiteX1" fmla="*/ 15948660 w 16097459"/>
              <a:gd name="connsiteY1" fmla="*/ 0 h 547688"/>
              <a:gd name="connsiteX2" fmla="*/ 16097459 w 16097459"/>
              <a:gd name="connsiteY2" fmla="*/ 122506 h 547688"/>
              <a:gd name="connsiteX3" fmla="*/ 15948660 w 16097459"/>
              <a:gd name="connsiteY3" fmla="*/ 547688 h 547688"/>
              <a:gd name="connsiteX4" fmla="*/ 0 w 16097459"/>
              <a:gd name="connsiteY4" fmla="*/ 547688 h 547688"/>
              <a:gd name="connsiteX5" fmla="*/ 0 w 16097459"/>
              <a:gd name="connsiteY5" fmla="*/ 0 h 547688"/>
              <a:gd name="connsiteX0" fmla="*/ 0 w 16135140"/>
              <a:gd name="connsiteY0" fmla="*/ 586 h 548274"/>
              <a:gd name="connsiteX1" fmla="*/ 15948660 w 16135140"/>
              <a:gd name="connsiteY1" fmla="*/ 586 h 548274"/>
              <a:gd name="connsiteX2" fmla="*/ 16135140 w 16135140"/>
              <a:gd name="connsiteY2" fmla="*/ 0 h 548274"/>
              <a:gd name="connsiteX3" fmla="*/ 15948660 w 16135140"/>
              <a:gd name="connsiteY3" fmla="*/ 548274 h 548274"/>
              <a:gd name="connsiteX4" fmla="*/ 0 w 16135140"/>
              <a:gd name="connsiteY4" fmla="*/ 548274 h 548274"/>
              <a:gd name="connsiteX5" fmla="*/ 0 w 16135140"/>
              <a:gd name="connsiteY5" fmla="*/ 586 h 548274"/>
              <a:gd name="connsiteX0" fmla="*/ 0 w 16135140"/>
              <a:gd name="connsiteY0" fmla="*/ 792 h 548480"/>
              <a:gd name="connsiteX1" fmla="*/ 148633 w 16135140"/>
              <a:gd name="connsiteY1" fmla="*/ 0 h 548480"/>
              <a:gd name="connsiteX2" fmla="*/ 15948660 w 16135140"/>
              <a:gd name="connsiteY2" fmla="*/ 792 h 548480"/>
              <a:gd name="connsiteX3" fmla="*/ 16135140 w 16135140"/>
              <a:gd name="connsiteY3" fmla="*/ 206 h 548480"/>
              <a:gd name="connsiteX4" fmla="*/ 15948660 w 16135140"/>
              <a:gd name="connsiteY4" fmla="*/ 548480 h 548480"/>
              <a:gd name="connsiteX5" fmla="*/ 0 w 16135140"/>
              <a:gd name="connsiteY5" fmla="*/ 548480 h 548480"/>
              <a:gd name="connsiteX6" fmla="*/ 0 w 16135140"/>
              <a:gd name="connsiteY6" fmla="*/ 792 h 548480"/>
              <a:gd name="connsiteX0" fmla="*/ 0 w 16135140"/>
              <a:gd name="connsiteY0" fmla="*/ 792 h 548480"/>
              <a:gd name="connsiteX1" fmla="*/ 148633 w 16135140"/>
              <a:gd name="connsiteY1" fmla="*/ 0 h 548480"/>
              <a:gd name="connsiteX2" fmla="*/ 15948660 w 16135140"/>
              <a:gd name="connsiteY2" fmla="*/ 792 h 548480"/>
              <a:gd name="connsiteX3" fmla="*/ 16135140 w 16135140"/>
              <a:gd name="connsiteY3" fmla="*/ 206 h 548480"/>
              <a:gd name="connsiteX4" fmla="*/ 15948660 w 16135140"/>
              <a:gd name="connsiteY4" fmla="*/ 548480 h 548480"/>
              <a:gd name="connsiteX5" fmla="*/ 146252 w 16135140"/>
              <a:gd name="connsiteY5" fmla="*/ 547688 h 548480"/>
              <a:gd name="connsiteX6" fmla="*/ 0 w 16135140"/>
              <a:gd name="connsiteY6" fmla="*/ 548480 h 548480"/>
              <a:gd name="connsiteX7" fmla="*/ 0 w 16135140"/>
              <a:gd name="connsiteY7" fmla="*/ 792 h 548480"/>
              <a:gd name="connsiteX0" fmla="*/ 0 w 16135140"/>
              <a:gd name="connsiteY0" fmla="*/ 548480 h 548480"/>
              <a:gd name="connsiteX1" fmla="*/ 148633 w 16135140"/>
              <a:gd name="connsiteY1" fmla="*/ 0 h 548480"/>
              <a:gd name="connsiteX2" fmla="*/ 15948660 w 16135140"/>
              <a:gd name="connsiteY2" fmla="*/ 792 h 548480"/>
              <a:gd name="connsiteX3" fmla="*/ 16135140 w 16135140"/>
              <a:gd name="connsiteY3" fmla="*/ 206 h 548480"/>
              <a:gd name="connsiteX4" fmla="*/ 15948660 w 16135140"/>
              <a:gd name="connsiteY4" fmla="*/ 548480 h 548480"/>
              <a:gd name="connsiteX5" fmla="*/ 146252 w 16135140"/>
              <a:gd name="connsiteY5" fmla="*/ 547688 h 548480"/>
              <a:gd name="connsiteX6" fmla="*/ 0 w 16135140"/>
              <a:gd name="connsiteY6" fmla="*/ 548480 h 548480"/>
              <a:gd name="connsiteX0" fmla="*/ 0 w 15988888"/>
              <a:gd name="connsiteY0" fmla="*/ 547688 h 548480"/>
              <a:gd name="connsiteX1" fmla="*/ 2381 w 15988888"/>
              <a:gd name="connsiteY1" fmla="*/ 0 h 548480"/>
              <a:gd name="connsiteX2" fmla="*/ 15802408 w 15988888"/>
              <a:gd name="connsiteY2" fmla="*/ 792 h 548480"/>
              <a:gd name="connsiteX3" fmla="*/ 15988888 w 15988888"/>
              <a:gd name="connsiteY3" fmla="*/ 206 h 548480"/>
              <a:gd name="connsiteX4" fmla="*/ 15802408 w 15988888"/>
              <a:gd name="connsiteY4" fmla="*/ 548480 h 548480"/>
              <a:gd name="connsiteX5" fmla="*/ 0 w 15988888"/>
              <a:gd name="connsiteY5" fmla="*/ 547688 h 54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88888" h="548480">
                <a:moveTo>
                  <a:pt x="0" y="547688"/>
                </a:moveTo>
                <a:cubicBezTo>
                  <a:pt x="794" y="365125"/>
                  <a:pt x="1587" y="182563"/>
                  <a:pt x="2381" y="0"/>
                </a:cubicBezTo>
                <a:lnTo>
                  <a:pt x="15802408" y="792"/>
                </a:lnTo>
                <a:lnTo>
                  <a:pt x="15988888" y="206"/>
                </a:lnTo>
                <a:lnTo>
                  <a:pt x="15802408" y="548480"/>
                </a:lnTo>
                <a:lnTo>
                  <a:pt x="0" y="547688"/>
                </a:lnTo>
                <a:close/>
              </a:path>
            </a:pathLst>
          </a:custGeom>
          <a:solidFill>
            <a:srgbClr val="44C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499" y="1558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204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6DE8-2541-43DC-A43F-D9DA08756898}" type="datetime1">
              <a:rPr lang="nl-BE" smtClean="0"/>
              <a:t>24/02/2022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9526" y="62044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326" y="6204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7A74-2D87-4307-9531-5A57D9647EEB}" type="slidenum">
              <a:rPr lang="nl-BE" smtClean="0"/>
              <a:t>‹nr.›</a:t>
            </a:fld>
            <a:endParaRPr lang="nl-BE"/>
          </a:p>
        </p:txBody>
      </p:sp>
      <p:grpSp>
        <p:nvGrpSpPr>
          <p:cNvPr id="152" name="Groep 151" hidden="1">
            <a:extLst>
              <a:ext uri="{FF2B5EF4-FFF2-40B4-BE49-F238E27FC236}">
                <a16:creationId xmlns:a16="http://schemas.microsoft.com/office/drawing/2014/main" id="{96D591AC-52D8-450B-929B-963FCE587E09}"/>
              </a:ext>
            </a:extLst>
          </p:cNvPr>
          <p:cNvGrpSpPr/>
          <p:nvPr userDrawn="1"/>
        </p:nvGrpSpPr>
        <p:grpSpPr>
          <a:xfrm>
            <a:off x="6352" y="631824"/>
            <a:ext cx="11741149" cy="5938069"/>
            <a:chOff x="9527" y="947736"/>
            <a:chExt cx="17611724" cy="8907104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B1AEF50-9B49-4815-9BCD-F811CCBDE96D}"/>
                </a:ext>
              </a:extLst>
            </p:cNvPr>
            <p:cNvSpPr/>
            <p:nvPr userDrawn="1"/>
          </p:nvSpPr>
          <p:spPr>
            <a:xfrm>
              <a:off x="104774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013E965-4C91-4629-BCBA-309E276519D8}"/>
                </a:ext>
              </a:extLst>
            </p:cNvPr>
            <p:cNvSpPr/>
            <p:nvPr userDrawn="1"/>
          </p:nvSpPr>
          <p:spPr>
            <a:xfrm>
              <a:off x="243839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47CC3E9-FE23-40FA-9105-06386A47988D}"/>
                </a:ext>
              </a:extLst>
            </p:cNvPr>
            <p:cNvSpPr/>
            <p:nvPr userDrawn="1"/>
          </p:nvSpPr>
          <p:spPr>
            <a:xfrm>
              <a:off x="382904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04AFB39-29E5-466B-8080-603EA16E9769}"/>
                </a:ext>
              </a:extLst>
            </p:cNvPr>
            <p:cNvSpPr/>
            <p:nvPr userDrawn="1"/>
          </p:nvSpPr>
          <p:spPr>
            <a:xfrm>
              <a:off x="521969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E95F01D-AC89-4487-8D71-820D19C2A798}"/>
                </a:ext>
              </a:extLst>
            </p:cNvPr>
            <p:cNvSpPr/>
            <p:nvPr userDrawn="1"/>
          </p:nvSpPr>
          <p:spPr>
            <a:xfrm>
              <a:off x="661034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8EE87473-DF20-454E-956D-868992DD95E3}"/>
                </a:ext>
              </a:extLst>
            </p:cNvPr>
            <p:cNvSpPr/>
            <p:nvPr userDrawn="1"/>
          </p:nvSpPr>
          <p:spPr>
            <a:xfrm>
              <a:off x="800099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874F403E-C1C5-49A1-AB1E-D952ECD1A3C0}"/>
                </a:ext>
              </a:extLst>
            </p:cNvPr>
            <p:cNvSpPr/>
            <p:nvPr userDrawn="1"/>
          </p:nvSpPr>
          <p:spPr>
            <a:xfrm>
              <a:off x="939164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9E884AD-0FEF-4BD2-A998-8599C8373C3C}"/>
                </a:ext>
              </a:extLst>
            </p:cNvPr>
            <p:cNvSpPr/>
            <p:nvPr userDrawn="1"/>
          </p:nvSpPr>
          <p:spPr>
            <a:xfrm>
              <a:off x="1078229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256C055-1080-43A4-B77B-BE6AF35B62D4}"/>
                </a:ext>
              </a:extLst>
            </p:cNvPr>
            <p:cNvSpPr/>
            <p:nvPr userDrawn="1"/>
          </p:nvSpPr>
          <p:spPr>
            <a:xfrm>
              <a:off x="1217294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9150C84-EC4E-49DC-A50B-8CB65A5B4E38}"/>
                </a:ext>
              </a:extLst>
            </p:cNvPr>
            <p:cNvSpPr/>
            <p:nvPr userDrawn="1"/>
          </p:nvSpPr>
          <p:spPr>
            <a:xfrm>
              <a:off x="1356359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68696D7-C9AD-4261-951F-6EEC883DEF55}"/>
                </a:ext>
              </a:extLst>
            </p:cNvPr>
            <p:cNvSpPr/>
            <p:nvPr userDrawn="1"/>
          </p:nvSpPr>
          <p:spPr>
            <a:xfrm>
              <a:off x="1495424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F32DDC9-5209-4AF1-94DC-0436FEBA7E19}"/>
                </a:ext>
              </a:extLst>
            </p:cNvPr>
            <p:cNvSpPr/>
            <p:nvPr userDrawn="1"/>
          </p:nvSpPr>
          <p:spPr>
            <a:xfrm>
              <a:off x="16344899" y="947736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FE41BF45-0904-4462-9B83-6771D719E1DC}"/>
                </a:ext>
              </a:extLst>
            </p:cNvPr>
            <p:cNvSpPr/>
            <p:nvPr userDrawn="1"/>
          </p:nvSpPr>
          <p:spPr>
            <a:xfrm>
              <a:off x="104774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6E4105E-EDE3-4A6A-9137-9B893F07821C}"/>
                </a:ext>
              </a:extLst>
            </p:cNvPr>
            <p:cNvSpPr/>
            <p:nvPr userDrawn="1"/>
          </p:nvSpPr>
          <p:spPr>
            <a:xfrm>
              <a:off x="243839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18BD591C-60CB-40FE-A88E-508FADBCFFE2}"/>
                </a:ext>
              </a:extLst>
            </p:cNvPr>
            <p:cNvSpPr/>
            <p:nvPr userDrawn="1"/>
          </p:nvSpPr>
          <p:spPr>
            <a:xfrm>
              <a:off x="382904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5DAAF1A-E757-47AD-BBA1-2678A21A485D}"/>
                </a:ext>
              </a:extLst>
            </p:cNvPr>
            <p:cNvSpPr/>
            <p:nvPr userDrawn="1"/>
          </p:nvSpPr>
          <p:spPr>
            <a:xfrm>
              <a:off x="521969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870D86A4-B151-4487-8A41-8610F56D0D9E}"/>
                </a:ext>
              </a:extLst>
            </p:cNvPr>
            <p:cNvSpPr/>
            <p:nvPr userDrawn="1"/>
          </p:nvSpPr>
          <p:spPr>
            <a:xfrm>
              <a:off x="661034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4A5E95D-002F-40B3-A01A-A1CD9A8BD77A}"/>
                </a:ext>
              </a:extLst>
            </p:cNvPr>
            <p:cNvSpPr/>
            <p:nvPr userDrawn="1"/>
          </p:nvSpPr>
          <p:spPr>
            <a:xfrm>
              <a:off x="800099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D99907A-EAED-43E6-A032-99E0A25FD405}"/>
                </a:ext>
              </a:extLst>
            </p:cNvPr>
            <p:cNvSpPr/>
            <p:nvPr userDrawn="1"/>
          </p:nvSpPr>
          <p:spPr>
            <a:xfrm>
              <a:off x="939164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AAAA5CBA-E6E7-402A-9803-6AB0B60E3008}"/>
                </a:ext>
              </a:extLst>
            </p:cNvPr>
            <p:cNvSpPr/>
            <p:nvPr userDrawn="1"/>
          </p:nvSpPr>
          <p:spPr>
            <a:xfrm>
              <a:off x="1078229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0C87857-C1F4-4A6A-86EC-D9ABAD3EECFF}"/>
                </a:ext>
              </a:extLst>
            </p:cNvPr>
            <p:cNvSpPr/>
            <p:nvPr userDrawn="1"/>
          </p:nvSpPr>
          <p:spPr>
            <a:xfrm>
              <a:off x="1217294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6AE32341-9677-4F5F-BC1E-F5B8066C8E55}"/>
                </a:ext>
              </a:extLst>
            </p:cNvPr>
            <p:cNvSpPr/>
            <p:nvPr userDrawn="1"/>
          </p:nvSpPr>
          <p:spPr>
            <a:xfrm>
              <a:off x="1356359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790AE487-B602-4996-9005-2FB1EF049A62}"/>
                </a:ext>
              </a:extLst>
            </p:cNvPr>
            <p:cNvSpPr/>
            <p:nvPr userDrawn="1"/>
          </p:nvSpPr>
          <p:spPr>
            <a:xfrm>
              <a:off x="1495424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A6FCA990-CADB-496F-A578-80BBCEC57B2B}"/>
                </a:ext>
              </a:extLst>
            </p:cNvPr>
            <p:cNvSpPr/>
            <p:nvPr userDrawn="1"/>
          </p:nvSpPr>
          <p:spPr>
            <a:xfrm>
              <a:off x="16344899" y="16437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480F65BC-7188-441F-8BC1-7B3F9F29B66F}"/>
                </a:ext>
              </a:extLst>
            </p:cNvPr>
            <p:cNvSpPr/>
            <p:nvPr userDrawn="1"/>
          </p:nvSpPr>
          <p:spPr>
            <a:xfrm>
              <a:off x="104774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9BFD8BBE-5047-424E-871B-1B15C1DF2259}"/>
                </a:ext>
              </a:extLst>
            </p:cNvPr>
            <p:cNvSpPr/>
            <p:nvPr userDrawn="1"/>
          </p:nvSpPr>
          <p:spPr>
            <a:xfrm>
              <a:off x="243839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01F39E3-9401-4551-8EC1-959531EAEBB0}"/>
                </a:ext>
              </a:extLst>
            </p:cNvPr>
            <p:cNvSpPr/>
            <p:nvPr userDrawn="1"/>
          </p:nvSpPr>
          <p:spPr>
            <a:xfrm>
              <a:off x="382904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4638604A-5A5B-4EB0-84D7-3A112C38892D}"/>
                </a:ext>
              </a:extLst>
            </p:cNvPr>
            <p:cNvSpPr/>
            <p:nvPr userDrawn="1"/>
          </p:nvSpPr>
          <p:spPr>
            <a:xfrm>
              <a:off x="521969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90136574-DDF6-4FC5-BB12-2DBB04FF5282}"/>
                </a:ext>
              </a:extLst>
            </p:cNvPr>
            <p:cNvSpPr/>
            <p:nvPr userDrawn="1"/>
          </p:nvSpPr>
          <p:spPr>
            <a:xfrm>
              <a:off x="661034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C67C375E-8DB6-4F8F-AF37-1735B105F4E9}"/>
                </a:ext>
              </a:extLst>
            </p:cNvPr>
            <p:cNvSpPr/>
            <p:nvPr userDrawn="1"/>
          </p:nvSpPr>
          <p:spPr>
            <a:xfrm>
              <a:off x="800099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1F96FF38-CB0F-4E39-9E6C-BC93D6A770E7}"/>
                </a:ext>
              </a:extLst>
            </p:cNvPr>
            <p:cNvSpPr/>
            <p:nvPr userDrawn="1"/>
          </p:nvSpPr>
          <p:spPr>
            <a:xfrm>
              <a:off x="939164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DA93778-B0C3-4B91-A932-441F99F61D4F}"/>
                </a:ext>
              </a:extLst>
            </p:cNvPr>
            <p:cNvSpPr/>
            <p:nvPr userDrawn="1"/>
          </p:nvSpPr>
          <p:spPr>
            <a:xfrm>
              <a:off x="1078229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B634EDDC-A20B-4948-835C-49AEA4EE3351}"/>
                </a:ext>
              </a:extLst>
            </p:cNvPr>
            <p:cNvSpPr/>
            <p:nvPr userDrawn="1"/>
          </p:nvSpPr>
          <p:spPr>
            <a:xfrm>
              <a:off x="1217294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3471B16-7ED3-4C2F-957C-190CE4E1F4F6}"/>
                </a:ext>
              </a:extLst>
            </p:cNvPr>
            <p:cNvSpPr/>
            <p:nvPr userDrawn="1"/>
          </p:nvSpPr>
          <p:spPr>
            <a:xfrm>
              <a:off x="1356359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31636679-E456-4F98-BA01-79E337BD37A1}"/>
                </a:ext>
              </a:extLst>
            </p:cNvPr>
            <p:cNvSpPr/>
            <p:nvPr userDrawn="1"/>
          </p:nvSpPr>
          <p:spPr>
            <a:xfrm>
              <a:off x="1495424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3E33FF96-84EB-414F-ABCD-14B9B2717855}"/>
                </a:ext>
              </a:extLst>
            </p:cNvPr>
            <p:cNvSpPr/>
            <p:nvPr userDrawn="1"/>
          </p:nvSpPr>
          <p:spPr>
            <a:xfrm>
              <a:off x="16344899" y="23396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B191276C-BEAD-496C-9003-D656D32B3B9C}"/>
                </a:ext>
              </a:extLst>
            </p:cNvPr>
            <p:cNvSpPr/>
            <p:nvPr userDrawn="1"/>
          </p:nvSpPr>
          <p:spPr>
            <a:xfrm>
              <a:off x="104774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5B8EF463-5AD6-4FCF-899E-72D7EE4833EE}"/>
                </a:ext>
              </a:extLst>
            </p:cNvPr>
            <p:cNvSpPr/>
            <p:nvPr userDrawn="1"/>
          </p:nvSpPr>
          <p:spPr>
            <a:xfrm>
              <a:off x="243839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3D4E124A-0400-4917-AC56-18310ADEEB89}"/>
                </a:ext>
              </a:extLst>
            </p:cNvPr>
            <p:cNvSpPr/>
            <p:nvPr userDrawn="1"/>
          </p:nvSpPr>
          <p:spPr>
            <a:xfrm>
              <a:off x="382904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D181E518-CEB9-4311-9137-8DB98177815F}"/>
                </a:ext>
              </a:extLst>
            </p:cNvPr>
            <p:cNvSpPr/>
            <p:nvPr userDrawn="1"/>
          </p:nvSpPr>
          <p:spPr>
            <a:xfrm>
              <a:off x="521969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39163085-7926-4628-AD5A-152BB33B0DA8}"/>
                </a:ext>
              </a:extLst>
            </p:cNvPr>
            <p:cNvSpPr/>
            <p:nvPr userDrawn="1"/>
          </p:nvSpPr>
          <p:spPr>
            <a:xfrm>
              <a:off x="661034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83734956-20CD-44A5-8156-18D16B078947}"/>
                </a:ext>
              </a:extLst>
            </p:cNvPr>
            <p:cNvSpPr/>
            <p:nvPr userDrawn="1"/>
          </p:nvSpPr>
          <p:spPr>
            <a:xfrm>
              <a:off x="800099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C2BD56DB-A479-4659-B8A8-FA8BD2A15593}"/>
                </a:ext>
              </a:extLst>
            </p:cNvPr>
            <p:cNvSpPr/>
            <p:nvPr userDrawn="1"/>
          </p:nvSpPr>
          <p:spPr>
            <a:xfrm>
              <a:off x="939164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3570E184-A710-447B-B9FF-99262392D498}"/>
                </a:ext>
              </a:extLst>
            </p:cNvPr>
            <p:cNvSpPr/>
            <p:nvPr userDrawn="1"/>
          </p:nvSpPr>
          <p:spPr>
            <a:xfrm>
              <a:off x="1078229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D8EA7E2F-4E27-416D-861C-0095FB49F4E9}"/>
                </a:ext>
              </a:extLst>
            </p:cNvPr>
            <p:cNvSpPr/>
            <p:nvPr userDrawn="1"/>
          </p:nvSpPr>
          <p:spPr>
            <a:xfrm>
              <a:off x="1217294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8636855F-D700-443F-81B1-672D7072F301}"/>
                </a:ext>
              </a:extLst>
            </p:cNvPr>
            <p:cNvSpPr/>
            <p:nvPr userDrawn="1"/>
          </p:nvSpPr>
          <p:spPr>
            <a:xfrm>
              <a:off x="1356359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3430E2ED-BDD5-4076-99CB-8E8C712E3C51}"/>
                </a:ext>
              </a:extLst>
            </p:cNvPr>
            <p:cNvSpPr/>
            <p:nvPr userDrawn="1"/>
          </p:nvSpPr>
          <p:spPr>
            <a:xfrm>
              <a:off x="1495424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ADDC9361-C617-4A5A-AEB6-FE7BDBD7B991}"/>
                </a:ext>
              </a:extLst>
            </p:cNvPr>
            <p:cNvSpPr/>
            <p:nvPr userDrawn="1"/>
          </p:nvSpPr>
          <p:spPr>
            <a:xfrm>
              <a:off x="16344899" y="30356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AC9D498F-4155-4D2F-A335-5B49628AF8FE}"/>
                </a:ext>
              </a:extLst>
            </p:cNvPr>
            <p:cNvSpPr/>
            <p:nvPr userDrawn="1"/>
          </p:nvSpPr>
          <p:spPr>
            <a:xfrm>
              <a:off x="104774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337532BF-6611-4233-81B0-16C5A86A45A8}"/>
                </a:ext>
              </a:extLst>
            </p:cNvPr>
            <p:cNvSpPr/>
            <p:nvPr userDrawn="1"/>
          </p:nvSpPr>
          <p:spPr>
            <a:xfrm>
              <a:off x="243839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3D587D00-FBD4-4B34-8068-E8BA96801328}"/>
                </a:ext>
              </a:extLst>
            </p:cNvPr>
            <p:cNvSpPr/>
            <p:nvPr userDrawn="1"/>
          </p:nvSpPr>
          <p:spPr>
            <a:xfrm>
              <a:off x="382904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11859AA9-5C67-4644-866E-DE73D0965300}"/>
                </a:ext>
              </a:extLst>
            </p:cNvPr>
            <p:cNvSpPr/>
            <p:nvPr userDrawn="1"/>
          </p:nvSpPr>
          <p:spPr>
            <a:xfrm>
              <a:off x="521969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B2791C2-6CA0-4D2D-9ADD-178F7FAD88E8}"/>
                </a:ext>
              </a:extLst>
            </p:cNvPr>
            <p:cNvSpPr/>
            <p:nvPr userDrawn="1"/>
          </p:nvSpPr>
          <p:spPr>
            <a:xfrm>
              <a:off x="661034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904D5CC7-402A-4753-95BF-839E3B97E4EF}"/>
                </a:ext>
              </a:extLst>
            </p:cNvPr>
            <p:cNvSpPr/>
            <p:nvPr userDrawn="1"/>
          </p:nvSpPr>
          <p:spPr>
            <a:xfrm>
              <a:off x="800099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92C59641-77C0-4A74-B949-DCD6A7821951}"/>
                </a:ext>
              </a:extLst>
            </p:cNvPr>
            <p:cNvSpPr/>
            <p:nvPr userDrawn="1"/>
          </p:nvSpPr>
          <p:spPr>
            <a:xfrm>
              <a:off x="939164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59093287-1D7A-4502-838F-94D0F13784EB}"/>
                </a:ext>
              </a:extLst>
            </p:cNvPr>
            <p:cNvSpPr/>
            <p:nvPr userDrawn="1"/>
          </p:nvSpPr>
          <p:spPr>
            <a:xfrm>
              <a:off x="1078229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512CACC4-6131-47E2-8C83-EC6F762CF25C}"/>
                </a:ext>
              </a:extLst>
            </p:cNvPr>
            <p:cNvSpPr/>
            <p:nvPr userDrawn="1"/>
          </p:nvSpPr>
          <p:spPr>
            <a:xfrm>
              <a:off x="1217294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C258E187-3B1A-4611-9A01-4D42869C647B}"/>
                </a:ext>
              </a:extLst>
            </p:cNvPr>
            <p:cNvSpPr/>
            <p:nvPr userDrawn="1"/>
          </p:nvSpPr>
          <p:spPr>
            <a:xfrm>
              <a:off x="1356359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B1D4C479-0E67-4180-903E-BE2119BFB3B4}"/>
                </a:ext>
              </a:extLst>
            </p:cNvPr>
            <p:cNvSpPr/>
            <p:nvPr userDrawn="1"/>
          </p:nvSpPr>
          <p:spPr>
            <a:xfrm>
              <a:off x="1495424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9C8936E6-1ED5-4CE2-8879-07133E737D03}"/>
                </a:ext>
              </a:extLst>
            </p:cNvPr>
            <p:cNvSpPr/>
            <p:nvPr userDrawn="1"/>
          </p:nvSpPr>
          <p:spPr>
            <a:xfrm>
              <a:off x="16344899" y="37316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C9EEFD06-F5C0-4B9C-AC43-82E32C88DEAB}"/>
                </a:ext>
              </a:extLst>
            </p:cNvPr>
            <p:cNvSpPr/>
            <p:nvPr userDrawn="1"/>
          </p:nvSpPr>
          <p:spPr>
            <a:xfrm>
              <a:off x="104774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FAB9AA9-7C6F-4F35-81E3-5E8DD8CE16FA}"/>
                </a:ext>
              </a:extLst>
            </p:cNvPr>
            <p:cNvSpPr/>
            <p:nvPr userDrawn="1"/>
          </p:nvSpPr>
          <p:spPr>
            <a:xfrm>
              <a:off x="243839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21E6D803-8ACD-497F-879D-509BAF7E77B4}"/>
                </a:ext>
              </a:extLst>
            </p:cNvPr>
            <p:cNvSpPr/>
            <p:nvPr userDrawn="1"/>
          </p:nvSpPr>
          <p:spPr>
            <a:xfrm>
              <a:off x="382904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3437667D-E52D-4864-B330-E11CEB796E68}"/>
                </a:ext>
              </a:extLst>
            </p:cNvPr>
            <p:cNvSpPr/>
            <p:nvPr userDrawn="1"/>
          </p:nvSpPr>
          <p:spPr>
            <a:xfrm>
              <a:off x="521969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AC8C857A-9782-4E0E-85FA-989D80A33D5B}"/>
                </a:ext>
              </a:extLst>
            </p:cNvPr>
            <p:cNvSpPr/>
            <p:nvPr userDrawn="1"/>
          </p:nvSpPr>
          <p:spPr>
            <a:xfrm>
              <a:off x="661034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706F80-0AB1-47BD-BFBF-2135CE302E5E}"/>
                </a:ext>
              </a:extLst>
            </p:cNvPr>
            <p:cNvSpPr/>
            <p:nvPr userDrawn="1"/>
          </p:nvSpPr>
          <p:spPr>
            <a:xfrm>
              <a:off x="800099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DDB7FB69-42A6-4F4A-BBBB-EF910BD9517E}"/>
                </a:ext>
              </a:extLst>
            </p:cNvPr>
            <p:cNvSpPr/>
            <p:nvPr userDrawn="1"/>
          </p:nvSpPr>
          <p:spPr>
            <a:xfrm>
              <a:off x="939164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F70197D9-8207-423E-8355-C4718C41CBCF}"/>
                </a:ext>
              </a:extLst>
            </p:cNvPr>
            <p:cNvSpPr/>
            <p:nvPr userDrawn="1"/>
          </p:nvSpPr>
          <p:spPr>
            <a:xfrm>
              <a:off x="1078229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E0D3499-D858-46B1-B897-09933731A297}"/>
                </a:ext>
              </a:extLst>
            </p:cNvPr>
            <p:cNvSpPr/>
            <p:nvPr userDrawn="1"/>
          </p:nvSpPr>
          <p:spPr>
            <a:xfrm>
              <a:off x="1217294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1361DF95-749D-4277-AA88-C357F0ABD665}"/>
                </a:ext>
              </a:extLst>
            </p:cNvPr>
            <p:cNvSpPr/>
            <p:nvPr userDrawn="1"/>
          </p:nvSpPr>
          <p:spPr>
            <a:xfrm>
              <a:off x="1356359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7B04DA8-812A-4895-95D5-4ACBBB770F2D}"/>
                </a:ext>
              </a:extLst>
            </p:cNvPr>
            <p:cNvSpPr/>
            <p:nvPr userDrawn="1"/>
          </p:nvSpPr>
          <p:spPr>
            <a:xfrm>
              <a:off x="1495424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3BD13550-11F9-4DCB-B805-0C4E441C2ED0}"/>
                </a:ext>
              </a:extLst>
            </p:cNvPr>
            <p:cNvSpPr/>
            <p:nvPr userDrawn="1"/>
          </p:nvSpPr>
          <p:spPr>
            <a:xfrm>
              <a:off x="16344899" y="44276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D37F375B-825E-4443-9400-AB25E9BC9613}"/>
                </a:ext>
              </a:extLst>
            </p:cNvPr>
            <p:cNvSpPr/>
            <p:nvPr userDrawn="1"/>
          </p:nvSpPr>
          <p:spPr>
            <a:xfrm>
              <a:off x="104774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F3CFAAB-65E3-406B-A195-F4BAA23DA276}"/>
                </a:ext>
              </a:extLst>
            </p:cNvPr>
            <p:cNvSpPr/>
            <p:nvPr userDrawn="1"/>
          </p:nvSpPr>
          <p:spPr>
            <a:xfrm>
              <a:off x="243839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0B7939F1-1A7B-4403-BD7B-B2890E6046E4}"/>
                </a:ext>
              </a:extLst>
            </p:cNvPr>
            <p:cNvSpPr/>
            <p:nvPr userDrawn="1"/>
          </p:nvSpPr>
          <p:spPr>
            <a:xfrm>
              <a:off x="382904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952856AF-170D-405F-B53F-42CFC4433DF9}"/>
                </a:ext>
              </a:extLst>
            </p:cNvPr>
            <p:cNvSpPr/>
            <p:nvPr userDrawn="1"/>
          </p:nvSpPr>
          <p:spPr>
            <a:xfrm>
              <a:off x="521969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239B102-56CC-4A5F-BC32-4E48A711F149}"/>
                </a:ext>
              </a:extLst>
            </p:cNvPr>
            <p:cNvSpPr/>
            <p:nvPr userDrawn="1"/>
          </p:nvSpPr>
          <p:spPr>
            <a:xfrm>
              <a:off x="661034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61A45AEB-62C5-47DA-AB38-AADE12BC1314}"/>
                </a:ext>
              </a:extLst>
            </p:cNvPr>
            <p:cNvSpPr/>
            <p:nvPr userDrawn="1"/>
          </p:nvSpPr>
          <p:spPr>
            <a:xfrm>
              <a:off x="800099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A2270570-8C09-4EF4-952D-631F93D2F677}"/>
                </a:ext>
              </a:extLst>
            </p:cNvPr>
            <p:cNvSpPr/>
            <p:nvPr userDrawn="1"/>
          </p:nvSpPr>
          <p:spPr>
            <a:xfrm>
              <a:off x="939164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715C7321-53C7-4463-92A0-6EDBBEC24C08}"/>
                </a:ext>
              </a:extLst>
            </p:cNvPr>
            <p:cNvSpPr/>
            <p:nvPr userDrawn="1"/>
          </p:nvSpPr>
          <p:spPr>
            <a:xfrm>
              <a:off x="1078229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A084D0E-5ACF-4CAC-97C6-AEA9C5248263}"/>
                </a:ext>
              </a:extLst>
            </p:cNvPr>
            <p:cNvSpPr/>
            <p:nvPr userDrawn="1"/>
          </p:nvSpPr>
          <p:spPr>
            <a:xfrm>
              <a:off x="1217294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19CC7CB0-0670-419C-A844-A28316F7CB4C}"/>
                </a:ext>
              </a:extLst>
            </p:cNvPr>
            <p:cNvSpPr/>
            <p:nvPr userDrawn="1"/>
          </p:nvSpPr>
          <p:spPr>
            <a:xfrm>
              <a:off x="1356359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2153D52C-015D-414F-93A9-D4F1277B5E8D}"/>
                </a:ext>
              </a:extLst>
            </p:cNvPr>
            <p:cNvSpPr/>
            <p:nvPr userDrawn="1"/>
          </p:nvSpPr>
          <p:spPr>
            <a:xfrm>
              <a:off x="1495424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3D42C007-B73B-4E21-ADDD-E70085762785}"/>
                </a:ext>
              </a:extLst>
            </p:cNvPr>
            <p:cNvSpPr/>
            <p:nvPr userDrawn="1"/>
          </p:nvSpPr>
          <p:spPr>
            <a:xfrm>
              <a:off x="16344899" y="51235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61531C16-91D5-4692-B4F7-B0C494DC636C}"/>
                </a:ext>
              </a:extLst>
            </p:cNvPr>
            <p:cNvSpPr/>
            <p:nvPr userDrawn="1"/>
          </p:nvSpPr>
          <p:spPr>
            <a:xfrm>
              <a:off x="104774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2A0FC4-BFB6-4C02-A005-42DE8103402C}"/>
                </a:ext>
              </a:extLst>
            </p:cNvPr>
            <p:cNvSpPr/>
            <p:nvPr userDrawn="1"/>
          </p:nvSpPr>
          <p:spPr>
            <a:xfrm>
              <a:off x="243839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D1C530D-C8C3-459C-B166-283CAC72D972}"/>
                </a:ext>
              </a:extLst>
            </p:cNvPr>
            <p:cNvSpPr/>
            <p:nvPr userDrawn="1"/>
          </p:nvSpPr>
          <p:spPr>
            <a:xfrm>
              <a:off x="382904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4DB0356-E9F3-4648-A1C3-286D0DD3BC0D}"/>
                </a:ext>
              </a:extLst>
            </p:cNvPr>
            <p:cNvSpPr/>
            <p:nvPr userDrawn="1"/>
          </p:nvSpPr>
          <p:spPr>
            <a:xfrm>
              <a:off x="521969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08248CC-0DD7-43D3-89D0-04B21B0E9D0C}"/>
                </a:ext>
              </a:extLst>
            </p:cNvPr>
            <p:cNvSpPr/>
            <p:nvPr userDrawn="1"/>
          </p:nvSpPr>
          <p:spPr>
            <a:xfrm>
              <a:off x="661034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F59B649C-327B-44EE-8FD8-DF5780C440C7}"/>
                </a:ext>
              </a:extLst>
            </p:cNvPr>
            <p:cNvSpPr/>
            <p:nvPr userDrawn="1"/>
          </p:nvSpPr>
          <p:spPr>
            <a:xfrm>
              <a:off x="800099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1F2749D9-7056-4A1E-B14A-865A1C4898A2}"/>
                </a:ext>
              </a:extLst>
            </p:cNvPr>
            <p:cNvSpPr/>
            <p:nvPr userDrawn="1"/>
          </p:nvSpPr>
          <p:spPr>
            <a:xfrm>
              <a:off x="939164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F6EBF245-88D1-459E-B383-814E41CEB42F}"/>
                </a:ext>
              </a:extLst>
            </p:cNvPr>
            <p:cNvSpPr/>
            <p:nvPr userDrawn="1"/>
          </p:nvSpPr>
          <p:spPr>
            <a:xfrm>
              <a:off x="1078229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32242EEC-3065-40A9-84B6-634FB03612F2}"/>
                </a:ext>
              </a:extLst>
            </p:cNvPr>
            <p:cNvSpPr/>
            <p:nvPr userDrawn="1"/>
          </p:nvSpPr>
          <p:spPr>
            <a:xfrm>
              <a:off x="1217294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6BDA72F4-8256-4DD6-A1E7-5F114F8D3F57}"/>
                </a:ext>
              </a:extLst>
            </p:cNvPr>
            <p:cNvSpPr/>
            <p:nvPr userDrawn="1"/>
          </p:nvSpPr>
          <p:spPr>
            <a:xfrm>
              <a:off x="1356359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3611BD11-37AE-4C0E-8E96-7A342DF72BE8}"/>
                </a:ext>
              </a:extLst>
            </p:cNvPr>
            <p:cNvSpPr/>
            <p:nvPr userDrawn="1"/>
          </p:nvSpPr>
          <p:spPr>
            <a:xfrm>
              <a:off x="1495424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2" name="Rechthoek 101">
              <a:extLst>
                <a:ext uri="{FF2B5EF4-FFF2-40B4-BE49-F238E27FC236}">
                  <a16:creationId xmlns:a16="http://schemas.microsoft.com/office/drawing/2014/main" id="{7DADB5EF-A6F3-4933-A92B-2F254845B34F}"/>
                </a:ext>
              </a:extLst>
            </p:cNvPr>
            <p:cNvSpPr/>
            <p:nvPr userDrawn="1"/>
          </p:nvSpPr>
          <p:spPr>
            <a:xfrm>
              <a:off x="16344899" y="581956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4B69F43D-5BD8-4227-805D-D131D0CC9782}"/>
                </a:ext>
              </a:extLst>
            </p:cNvPr>
            <p:cNvSpPr/>
            <p:nvPr userDrawn="1"/>
          </p:nvSpPr>
          <p:spPr>
            <a:xfrm>
              <a:off x="104774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8A117382-99B3-4F5A-95DF-DD71C489F308}"/>
                </a:ext>
              </a:extLst>
            </p:cNvPr>
            <p:cNvSpPr/>
            <p:nvPr userDrawn="1"/>
          </p:nvSpPr>
          <p:spPr>
            <a:xfrm>
              <a:off x="243839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37BEE625-7635-4764-8242-72FE7574219D}"/>
                </a:ext>
              </a:extLst>
            </p:cNvPr>
            <p:cNvSpPr/>
            <p:nvPr userDrawn="1"/>
          </p:nvSpPr>
          <p:spPr>
            <a:xfrm>
              <a:off x="382904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B94E52F2-EC1D-4B93-9583-8092EB54AAB9}"/>
                </a:ext>
              </a:extLst>
            </p:cNvPr>
            <p:cNvSpPr/>
            <p:nvPr userDrawn="1"/>
          </p:nvSpPr>
          <p:spPr>
            <a:xfrm>
              <a:off x="521969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C220B813-DD92-4C7D-A1BC-697C23CABFA1}"/>
                </a:ext>
              </a:extLst>
            </p:cNvPr>
            <p:cNvSpPr/>
            <p:nvPr userDrawn="1"/>
          </p:nvSpPr>
          <p:spPr>
            <a:xfrm>
              <a:off x="661034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02E84D6E-F48F-4557-99C6-9713133382F4}"/>
                </a:ext>
              </a:extLst>
            </p:cNvPr>
            <p:cNvSpPr/>
            <p:nvPr userDrawn="1"/>
          </p:nvSpPr>
          <p:spPr>
            <a:xfrm>
              <a:off x="800099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E0212F54-9A69-4A61-8B35-78C4D89F641B}"/>
                </a:ext>
              </a:extLst>
            </p:cNvPr>
            <p:cNvSpPr/>
            <p:nvPr userDrawn="1"/>
          </p:nvSpPr>
          <p:spPr>
            <a:xfrm>
              <a:off x="939164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82867721-4D81-431A-BA76-A06D56D3D57A}"/>
                </a:ext>
              </a:extLst>
            </p:cNvPr>
            <p:cNvSpPr/>
            <p:nvPr userDrawn="1"/>
          </p:nvSpPr>
          <p:spPr>
            <a:xfrm>
              <a:off x="1078229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BC7CB733-8B25-4EA0-BC8B-16D6C0A8F3D9}"/>
                </a:ext>
              </a:extLst>
            </p:cNvPr>
            <p:cNvSpPr/>
            <p:nvPr userDrawn="1"/>
          </p:nvSpPr>
          <p:spPr>
            <a:xfrm>
              <a:off x="1217294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C272F51B-7DF3-4BB4-81EF-F30BEBF919F8}"/>
                </a:ext>
              </a:extLst>
            </p:cNvPr>
            <p:cNvSpPr/>
            <p:nvPr userDrawn="1"/>
          </p:nvSpPr>
          <p:spPr>
            <a:xfrm>
              <a:off x="1356359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E7275EC4-E93D-4579-9252-95875A3D384C}"/>
                </a:ext>
              </a:extLst>
            </p:cNvPr>
            <p:cNvSpPr/>
            <p:nvPr userDrawn="1"/>
          </p:nvSpPr>
          <p:spPr>
            <a:xfrm>
              <a:off x="1495424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0ADC9315-AE94-46D1-A960-BDE67D19F3AD}"/>
                </a:ext>
              </a:extLst>
            </p:cNvPr>
            <p:cNvSpPr/>
            <p:nvPr userDrawn="1"/>
          </p:nvSpPr>
          <p:spPr>
            <a:xfrm>
              <a:off x="16344899" y="651553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5221152-1C95-4DAA-ACB5-C7B52C8FD766}"/>
                </a:ext>
              </a:extLst>
            </p:cNvPr>
            <p:cNvSpPr/>
            <p:nvPr userDrawn="1"/>
          </p:nvSpPr>
          <p:spPr>
            <a:xfrm>
              <a:off x="104774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BFEAC399-A721-4E24-97FA-7D27F08ADC7E}"/>
                </a:ext>
              </a:extLst>
            </p:cNvPr>
            <p:cNvSpPr/>
            <p:nvPr userDrawn="1"/>
          </p:nvSpPr>
          <p:spPr>
            <a:xfrm>
              <a:off x="243839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6B5520BE-CE29-4813-9DAD-C9B41DACAFCA}"/>
                </a:ext>
              </a:extLst>
            </p:cNvPr>
            <p:cNvSpPr/>
            <p:nvPr userDrawn="1"/>
          </p:nvSpPr>
          <p:spPr>
            <a:xfrm>
              <a:off x="382904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BC614ACB-A292-4AB7-A05D-035255A09EAC}"/>
                </a:ext>
              </a:extLst>
            </p:cNvPr>
            <p:cNvSpPr/>
            <p:nvPr userDrawn="1"/>
          </p:nvSpPr>
          <p:spPr>
            <a:xfrm>
              <a:off x="521969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8197675B-3E1D-4ADC-8028-675B7EEC0715}"/>
                </a:ext>
              </a:extLst>
            </p:cNvPr>
            <p:cNvSpPr/>
            <p:nvPr userDrawn="1"/>
          </p:nvSpPr>
          <p:spPr>
            <a:xfrm>
              <a:off x="661034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161FDAA3-430E-49EC-A4CC-A6683E05F77B}"/>
                </a:ext>
              </a:extLst>
            </p:cNvPr>
            <p:cNvSpPr/>
            <p:nvPr userDrawn="1"/>
          </p:nvSpPr>
          <p:spPr>
            <a:xfrm>
              <a:off x="800099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37DE3A08-788F-45BE-907A-AC3348EDB0B9}"/>
                </a:ext>
              </a:extLst>
            </p:cNvPr>
            <p:cNvSpPr/>
            <p:nvPr userDrawn="1"/>
          </p:nvSpPr>
          <p:spPr>
            <a:xfrm>
              <a:off x="939164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0379143-8DF0-4EE1-8C3A-C240D936C862}"/>
                </a:ext>
              </a:extLst>
            </p:cNvPr>
            <p:cNvSpPr/>
            <p:nvPr userDrawn="1"/>
          </p:nvSpPr>
          <p:spPr>
            <a:xfrm>
              <a:off x="1078229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E22EF1D9-5DE2-46B7-8523-CF79C32B2B0E}"/>
                </a:ext>
              </a:extLst>
            </p:cNvPr>
            <p:cNvSpPr/>
            <p:nvPr userDrawn="1"/>
          </p:nvSpPr>
          <p:spPr>
            <a:xfrm>
              <a:off x="1217294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0762A57-F746-45D5-AB2E-7C3E0A5B738D}"/>
                </a:ext>
              </a:extLst>
            </p:cNvPr>
            <p:cNvSpPr/>
            <p:nvPr userDrawn="1"/>
          </p:nvSpPr>
          <p:spPr>
            <a:xfrm>
              <a:off x="1356359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06642479-D5AA-4E24-BBAA-A46D252F4370}"/>
                </a:ext>
              </a:extLst>
            </p:cNvPr>
            <p:cNvSpPr/>
            <p:nvPr userDrawn="1"/>
          </p:nvSpPr>
          <p:spPr>
            <a:xfrm>
              <a:off x="1495424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7294A249-E01B-4E00-A515-54145D369480}"/>
                </a:ext>
              </a:extLst>
            </p:cNvPr>
            <p:cNvSpPr/>
            <p:nvPr userDrawn="1"/>
          </p:nvSpPr>
          <p:spPr>
            <a:xfrm>
              <a:off x="16344899" y="7211511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BA2047AF-40C4-4B43-9121-F09C177A4A20}"/>
                </a:ext>
              </a:extLst>
            </p:cNvPr>
            <p:cNvSpPr/>
            <p:nvPr userDrawn="1"/>
          </p:nvSpPr>
          <p:spPr>
            <a:xfrm>
              <a:off x="104774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76B98FFC-AD3C-49B2-93CA-C1725C19A20F}"/>
                </a:ext>
              </a:extLst>
            </p:cNvPr>
            <p:cNvSpPr/>
            <p:nvPr userDrawn="1"/>
          </p:nvSpPr>
          <p:spPr>
            <a:xfrm>
              <a:off x="243839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E1879D9E-3E63-4CC2-9AC7-425812A3F2C4}"/>
                </a:ext>
              </a:extLst>
            </p:cNvPr>
            <p:cNvSpPr/>
            <p:nvPr userDrawn="1"/>
          </p:nvSpPr>
          <p:spPr>
            <a:xfrm>
              <a:off x="382904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8342A221-D10B-423B-8906-5EBC48090A2E}"/>
                </a:ext>
              </a:extLst>
            </p:cNvPr>
            <p:cNvSpPr/>
            <p:nvPr userDrawn="1"/>
          </p:nvSpPr>
          <p:spPr>
            <a:xfrm>
              <a:off x="521969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35A57EB3-D6B5-4152-B14F-EF27E1349632}"/>
                </a:ext>
              </a:extLst>
            </p:cNvPr>
            <p:cNvSpPr/>
            <p:nvPr userDrawn="1"/>
          </p:nvSpPr>
          <p:spPr>
            <a:xfrm>
              <a:off x="661034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31F4458E-A63D-4437-8E19-A66C8BC5DFD9}"/>
                </a:ext>
              </a:extLst>
            </p:cNvPr>
            <p:cNvSpPr/>
            <p:nvPr userDrawn="1"/>
          </p:nvSpPr>
          <p:spPr>
            <a:xfrm>
              <a:off x="800099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823D3FFE-4462-459F-8BC9-876EB23D6C56}"/>
                </a:ext>
              </a:extLst>
            </p:cNvPr>
            <p:cNvSpPr/>
            <p:nvPr userDrawn="1"/>
          </p:nvSpPr>
          <p:spPr>
            <a:xfrm>
              <a:off x="939164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CFA305EC-68FF-4C4A-B709-979FB292811A}"/>
                </a:ext>
              </a:extLst>
            </p:cNvPr>
            <p:cNvSpPr/>
            <p:nvPr userDrawn="1"/>
          </p:nvSpPr>
          <p:spPr>
            <a:xfrm>
              <a:off x="1078229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0347432-8C21-4FC5-8C35-B1FD2EA749CB}"/>
                </a:ext>
              </a:extLst>
            </p:cNvPr>
            <p:cNvSpPr/>
            <p:nvPr userDrawn="1"/>
          </p:nvSpPr>
          <p:spPr>
            <a:xfrm>
              <a:off x="1217294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7A7F8353-A1F1-4929-8555-E3CBFF711B9C}"/>
                </a:ext>
              </a:extLst>
            </p:cNvPr>
            <p:cNvSpPr/>
            <p:nvPr userDrawn="1"/>
          </p:nvSpPr>
          <p:spPr>
            <a:xfrm>
              <a:off x="1356359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FE868229-68BB-41A9-9ED5-28B124EF510A}"/>
                </a:ext>
              </a:extLst>
            </p:cNvPr>
            <p:cNvSpPr/>
            <p:nvPr userDrawn="1"/>
          </p:nvSpPr>
          <p:spPr>
            <a:xfrm>
              <a:off x="1495424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FA1DEB70-AA07-4F8C-A32A-D1E0EB6B9063}"/>
                </a:ext>
              </a:extLst>
            </p:cNvPr>
            <p:cNvSpPr/>
            <p:nvPr userDrawn="1"/>
          </p:nvSpPr>
          <p:spPr>
            <a:xfrm>
              <a:off x="16344899" y="7907486"/>
              <a:ext cx="1266825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CB899CC4-E72F-4DA6-BE2E-02A092FEA67A}"/>
                </a:ext>
              </a:extLst>
            </p:cNvPr>
            <p:cNvSpPr/>
            <p:nvPr userDrawn="1"/>
          </p:nvSpPr>
          <p:spPr>
            <a:xfrm>
              <a:off x="105727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E9F657BB-7594-4CE9-81AE-F174A5FCF7BF}"/>
                </a:ext>
              </a:extLst>
            </p:cNvPr>
            <p:cNvSpPr/>
            <p:nvPr userDrawn="1"/>
          </p:nvSpPr>
          <p:spPr>
            <a:xfrm>
              <a:off x="244792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DFC37973-9120-49B2-A7ED-15DCB112E254}"/>
                </a:ext>
              </a:extLst>
            </p:cNvPr>
            <p:cNvSpPr/>
            <p:nvPr userDrawn="1"/>
          </p:nvSpPr>
          <p:spPr>
            <a:xfrm>
              <a:off x="383857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C21B2490-2482-42A9-AD65-3EFCE801B505}"/>
                </a:ext>
              </a:extLst>
            </p:cNvPr>
            <p:cNvSpPr/>
            <p:nvPr userDrawn="1"/>
          </p:nvSpPr>
          <p:spPr>
            <a:xfrm>
              <a:off x="522922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1AD68A9B-287C-47FA-B23C-EF991C19345D}"/>
                </a:ext>
              </a:extLst>
            </p:cNvPr>
            <p:cNvSpPr/>
            <p:nvPr userDrawn="1"/>
          </p:nvSpPr>
          <p:spPr>
            <a:xfrm>
              <a:off x="661987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E13DC975-77A9-49F1-840F-60F7F64AA0AE}"/>
                </a:ext>
              </a:extLst>
            </p:cNvPr>
            <p:cNvSpPr/>
            <p:nvPr userDrawn="1"/>
          </p:nvSpPr>
          <p:spPr>
            <a:xfrm>
              <a:off x="801052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1F4C024A-51DC-4F32-8C8D-B2E1662EBABC}"/>
                </a:ext>
              </a:extLst>
            </p:cNvPr>
            <p:cNvSpPr/>
            <p:nvPr userDrawn="1"/>
          </p:nvSpPr>
          <p:spPr>
            <a:xfrm>
              <a:off x="940117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E3E9670-3B8B-4A3E-BBC8-148C50E521E5}"/>
                </a:ext>
              </a:extLst>
            </p:cNvPr>
            <p:cNvSpPr/>
            <p:nvPr userDrawn="1"/>
          </p:nvSpPr>
          <p:spPr>
            <a:xfrm>
              <a:off x="1079182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D625E2E-D09E-4433-8635-54FE2B610D71}"/>
                </a:ext>
              </a:extLst>
            </p:cNvPr>
            <p:cNvSpPr/>
            <p:nvPr userDrawn="1"/>
          </p:nvSpPr>
          <p:spPr>
            <a:xfrm>
              <a:off x="1218247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4D0CF8CE-893C-4FC4-A604-1E1E339B55E0}"/>
                </a:ext>
              </a:extLst>
            </p:cNvPr>
            <p:cNvSpPr/>
            <p:nvPr userDrawn="1"/>
          </p:nvSpPr>
          <p:spPr>
            <a:xfrm>
              <a:off x="1357312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A4F597F-E463-4268-91FE-0A240CFB670C}"/>
                </a:ext>
              </a:extLst>
            </p:cNvPr>
            <p:cNvSpPr/>
            <p:nvPr userDrawn="1"/>
          </p:nvSpPr>
          <p:spPr>
            <a:xfrm>
              <a:off x="1496377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2D01B1-CED0-4098-A701-3BF8B51E38E6}"/>
                </a:ext>
              </a:extLst>
            </p:cNvPr>
            <p:cNvSpPr/>
            <p:nvPr userDrawn="1"/>
          </p:nvSpPr>
          <p:spPr>
            <a:xfrm>
              <a:off x="16354425" y="8603455"/>
              <a:ext cx="1266825" cy="552450"/>
            </a:xfrm>
            <a:prstGeom prst="rect">
              <a:avLst/>
            </a:prstGeom>
            <a:solidFill>
              <a:srgbClr val="CA483E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/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9B29E19F-617C-43B4-81CB-8EEF9BCF4A1D}"/>
                </a:ext>
              </a:extLst>
            </p:cNvPr>
            <p:cNvSpPr/>
            <p:nvPr userDrawn="1"/>
          </p:nvSpPr>
          <p:spPr>
            <a:xfrm>
              <a:off x="9527" y="9302390"/>
              <a:ext cx="17611724" cy="552450"/>
            </a:xfrm>
            <a:prstGeom prst="rect">
              <a:avLst/>
            </a:prstGeom>
            <a:solidFill>
              <a:srgbClr val="4472C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 sz="2160" dirty="0"/>
            </a:p>
          </p:txBody>
        </p:sp>
      </p:grpSp>
      <p:grpSp>
        <p:nvGrpSpPr>
          <p:cNvPr id="168" name="Graphic 6" hidden="1">
            <a:extLst>
              <a:ext uri="{FF2B5EF4-FFF2-40B4-BE49-F238E27FC236}">
                <a16:creationId xmlns:a16="http://schemas.microsoft.com/office/drawing/2014/main" id="{8A0AAF7F-DD0F-4CB1-A1B2-505FC4BCCC2B}"/>
              </a:ext>
            </a:extLst>
          </p:cNvPr>
          <p:cNvGrpSpPr/>
          <p:nvPr userDrawn="1"/>
        </p:nvGrpSpPr>
        <p:grpSpPr>
          <a:xfrm>
            <a:off x="-4762" y="-4762"/>
            <a:ext cx="12198350" cy="6864350"/>
            <a:chOff x="-7144" y="-7144"/>
            <a:chExt cx="18297525" cy="10296525"/>
          </a:xfrm>
          <a:solidFill>
            <a:srgbClr val="FFFFFF">
              <a:alpha val="0"/>
            </a:srgbClr>
          </a:solidFill>
        </p:grpSpPr>
        <p:sp>
          <p:nvSpPr>
            <p:cNvPr id="169" name="Vrije vorm: vorm 168">
              <a:extLst>
                <a:ext uri="{FF2B5EF4-FFF2-40B4-BE49-F238E27FC236}">
                  <a16:creationId xmlns:a16="http://schemas.microsoft.com/office/drawing/2014/main" id="{F1DCEBEA-BD51-4E6A-BDD5-B32F46FCAF21}"/>
                </a:ext>
              </a:extLst>
            </p:cNvPr>
            <p:cNvSpPr/>
            <p:nvPr/>
          </p:nvSpPr>
          <p:spPr>
            <a:xfrm>
              <a:off x="104060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 dirty="0">
                <a:highlight>
                  <a:srgbClr val="FFFF00"/>
                </a:highlight>
              </a:endParaRPr>
            </a:p>
          </p:txBody>
        </p:sp>
        <p:sp>
          <p:nvSpPr>
            <p:cNvPr id="170" name="Vrije vorm: vorm 169">
              <a:extLst>
                <a:ext uri="{FF2B5EF4-FFF2-40B4-BE49-F238E27FC236}">
                  <a16:creationId xmlns:a16="http://schemas.microsoft.com/office/drawing/2014/main" id="{FD08B8C0-EAC8-4271-BD1D-93AF595C0334}"/>
                </a:ext>
              </a:extLst>
            </p:cNvPr>
            <p:cNvSpPr/>
            <p:nvPr/>
          </p:nvSpPr>
          <p:spPr>
            <a:xfrm>
              <a:off x="-7144" y="-7144"/>
              <a:ext cx="18297525" cy="10296525"/>
            </a:xfrm>
            <a:custGeom>
              <a:avLst/>
              <a:gdLst>
                <a:gd name="connsiteX0" fmla="*/ 7144 w 18297525"/>
                <a:gd name="connsiteY0" fmla="*/ 7144 h 10296525"/>
                <a:gd name="connsiteX1" fmla="*/ 18295144 w 18297525"/>
                <a:gd name="connsiteY1" fmla="*/ 7144 h 10296525"/>
                <a:gd name="connsiteX2" fmla="*/ 18295144 w 18297525"/>
                <a:gd name="connsiteY2" fmla="*/ 10294144 h 10296525"/>
                <a:gd name="connsiteX3" fmla="*/ 7144 w 18297525"/>
                <a:gd name="connsiteY3" fmla="*/ 10294144 h 1029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7525" h="10296525">
                  <a:moveTo>
                    <a:pt x="7144" y="7144"/>
                  </a:moveTo>
                  <a:lnTo>
                    <a:pt x="18295144" y="7144"/>
                  </a:lnTo>
                  <a:lnTo>
                    <a:pt x="18295144" y="10294144"/>
                  </a:lnTo>
                  <a:lnTo>
                    <a:pt x="7144" y="1029414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 dirty="0">
                <a:highlight>
                  <a:srgbClr val="FFFF00"/>
                </a:highlight>
              </a:endParaRPr>
            </a:p>
          </p:txBody>
        </p:sp>
        <p:sp>
          <p:nvSpPr>
            <p:cNvPr id="171" name="Vrije vorm: vorm 170">
              <a:extLst>
                <a:ext uri="{FF2B5EF4-FFF2-40B4-BE49-F238E27FC236}">
                  <a16:creationId xmlns:a16="http://schemas.microsoft.com/office/drawing/2014/main" id="{92DE7A37-0B5F-4A33-8877-BF9493146315}"/>
                </a:ext>
              </a:extLst>
            </p:cNvPr>
            <p:cNvSpPr/>
            <p:nvPr/>
          </p:nvSpPr>
          <p:spPr>
            <a:xfrm>
              <a:off x="104060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2" name="Vrije vorm: vorm 171">
              <a:extLst>
                <a:ext uri="{FF2B5EF4-FFF2-40B4-BE49-F238E27FC236}">
                  <a16:creationId xmlns:a16="http://schemas.microsoft.com/office/drawing/2014/main" id="{6F8A9ABB-A2A9-490F-978E-E0F0E67708C9}"/>
                </a:ext>
              </a:extLst>
            </p:cNvPr>
            <p:cNvSpPr/>
            <p:nvPr/>
          </p:nvSpPr>
          <p:spPr>
            <a:xfrm>
              <a:off x="104060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3" name="Vrije vorm: vorm 172">
              <a:extLst>
                <a:ext uri="{FF2B5EF4-FFF2-40B4-BE49-F238E27FC236}">
                  <a16:creationId xmlns:a16="http://schemas.microsoft.com/office/drawing/2014/main" id="{E2C0164E-F16D-4328-887D-B444B8D5799F}"/>
                </a:ext>
              </a:extLst>
            </p:cNvPr>
            <p:cNvSpPr/>
            <p:nvPr/>
          </p:nvSpPr>
          <p:spPr>
            <a:xfrm>
              <a:off x="104060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4" name="Vrije vorm: vorm 173">
              <a:extLst>
                <a:ext uri="{FF2B5EF4-FFF2-40B4-BE49-F238E27FC236}">
                  <a16:creationId xmlns:a16="http://schemas.microsoft.com/office/drawing/2014/main" id="{2DFDFC57-EE90-4415-A198-64E26D72FFC4}"/>
                </a:ext>
              </a:extLst>
            </p:cNvPr>
            <p:cNvSpPr/>
            <p:nvPr/>
          </p:nvSpPr>
          <p:spPr>
            <a:xfrm>
              <a:off x="104060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5" name="Vrije vorm: vorm 174">
              <a:extLst>
                <a:ext uri="{FF2B5EF4-FFF2-40B4-BE49-F238E27FC236}">
                  <a16:creationId xmlns:a16="http://schemas.microsoft.com/office/drawing/2014/main" id="{F64CECF1-92EC-4E9F-9FAF-078C71B824C3}"/>
                </a:ext>
              </a:extLst>
            </p:cNvPr>
            <p:cNvSpPr/>
            <p:nvPr/>
          </p:nvSpPr>
          <p:spPr>
            <a:xfrm>
              <a:off x="104060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6" name="Vrije vorm: vorm 175">
              <a:extLst>
                <a:ext uri="{FF2B5EF4-FFF2-40B4-BE49-F238E27FC236}">
                  <a16:creationId xmlns:a16="http://schemas.microsoft.com/office/drawing/2014/main" id="{9CFD6479-782A-4767-BD69-EA62A2917EAC}"/>
                </a:ext>
              </a:extLst>
            </p:cNvPr>
            <p:cNvSpPr/>
            <p:nvPr/>
          </p:nvSpPr>
          <p:spPr>
            <a:xfrm>
              <a:off x="104060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7" name="Vrije vorm: vorm 176">
              <a:extLst>
                <a:ext uri="{FF2B5EF4-FFF2-40B4-BE49-F238E27FC236}">
                  <a16:creationId xmlns:a16="http://schemas.microsoft.com/office/drawing/2014/main" id="{39C87844-B0D3-4095-A2A1-66DB74BB61E7}"/>
                </a:ext>
              </a:extLst>
            </p:cNvPr>
            <p:cNvSpPr/>
            <p:nvPr/>
          </p:nvSpPr>
          <p:spPr>
            <a:xfrm>
              <a:off x="104060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8" name="Vrije vorm: vorm 177">
              <a:extLst>
                <a:ext uri="{FF2B5EF4-FFF2-40B4-BE49-F238E27FC236}">
                  <a16:creationId xmlns:a16="http://schemas.microsoft.com/office/drawing/2014/main" id="{56142EEF-703A-4C22-8198-0BA6F3C1960E}"/>
                </a:ext>
              </a:extLst>
            </p:cNvPr>
            <p:cNvSpPr/>
            <p:nvPr/>
          </p:nvSpPr>
          <p:spPr>
            <a:xfrm>
              <a:off x="104060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79" name="Vrije vorm: vorm 178">
              <a:extLst>
                <a:ext uri="{FF2B5EF4-FFF2-40B4-BE49-F238E27FC236}">
                  <a16:creationId xmlns:a16="http://schemas.microsoft.com/office/drawing/2014/main" id="{FAE584A2-2C35-47DE-8D98-FF3614A89F42}"/>
                </a:ext>
              </a:extLst>
            </p:cNvPr>
            <p:cNvSpPr/>
            <p:nvPr/>
          </p:nvSpPr>
          <p:spPr>
            <a:xfrm>
              <a:off x="104060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0" name="Vrije vorm: vorm 179">
              <a:extLst>
                <a:ext uri="{FF2B5EF4-FFF2-40B4-BE49-F238E27FC236}">
                  <a16:creationId xmlns:a16="http://schemas.microsoft.com/office/drawing/2014/main" id="{26EBDC24-CB3F-4813-9805-3A2A0D44A8ED}"/>
                </a:ext>
              </a:extLst>
            </p:cNvPr>
            <p:cNvSpPr/>
            <p:nvPr/>
          </p:nvSpPr>
          <p:spPr>
            <a:xfrm>
              <a:off x="104060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1" name="Vrije vorm: vorm 180">
              <a:extLst>
                <a:ext uri="{FF2B5EF4-FFF2-40B4-BE49-F238E27FC236}">
                  <a16:creationId xmlns:a16="http://schemas.microsoft.com/office/drawing/2014/main" id="{8A5A8701-49EC-4727-867C-68DA7013C530}"/>
                </a:ext>
              </a:extLst>
            </p:cNvPr>
            <p:cNvSpPr/>
            <p:nvPr/>
          </p:nvSpPr>
          <p:spPr>
            <a:xfrm>
              <a:off x="104060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2" name="Vrije vorm: vorm 181">
              <a:extLst>
                <a:ext uri="{FF2B5EF4-FFF2-40B4-BE49-F238E27FC236}">
                  <a16:creationId xmlns:a16="http://schemas.microsoft.com/office/drawing/2014/main" id="{37E1922D-681A-453A-BFCD-616668F2883A}"/>
                </a:ext>
              </a:extLst>
            </p:cNvPr>
            <p:cNvSpPr/>
            <p:nvPr/>
          </p:nvSpPr>
          <p:spPr>
            <a:xfrm>
              <a:off x="243125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3" name="Vrije vorm: vorm 182">
              <a:extLst>
                <a:ext uri="{FF2B5EF4-FFF2-40B4-BE49-F238E27FC236}">
                  <a16:creationId xmlns:a16="http://schemas.microsoft.com/office/drawing/2014/main" id="{497CB453-B88A-400B-840D-0DDAAE62A10F}"/>
                </a:ext>
              </a:extLst>
            </p:cNvPr>
            <p:cNvSpPr/>
            <p:nvPr/>
          </p:nvSpPr>
          <p:spPr>
            <a:xfrm>
              <a:off x="243125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4" name="Vrije vorm: vorm 183">
              <a:extLst>
                <a:ext uri="{FF2B5EF4-FFF2-40B4-BE49-F238E27FC236}">
                  <a16:creationId xmlns:a16="http://schemas.microsoft.com/office/drawing/2014/main" id="{F61CDFF9-AF0B-4065-ABB8-D597CDBA8854}"/>
                </a:ext>
              </a:extLst>
            </p:cNvPr>
            <p:cNvSpPr/>
            <p:nvPr/>
          </p:nvSpPr>
          <p:spPr>
            <a:xfrm>
              <a:off x="243125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5" name="Vrije vorm: vorm 184">
              <a:extLst>
                <a:ext uri="{FF2B5EF4-FFF2-40B4-BE49-F238E27FC236}">
                  <a16:creationId xmlns:a16="http://schemas.microsoft.com/office/drawing/2014/main" id="{E3EB7C2B-C1F9-4AFD-8882-60DA92A8ADED}"/>
                </a:ext>
              </a:extLst>
            </p:cNvPr>
            <p:cNvSpPr/>
            <p:nvPr/>
          </p:nvSpPr>
          <p:spPr>
            <a:xfrm>
              <a:off x="243125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6" name="Vrije vorm: vorm 185">
              <a:extLst>
                <a:ext uri="{FF2B5EF4-FFF2-40B4-BE49-F238E27FC236}">
                  <a16:creationId xmlns:a16="http://schemas.microsoft.com/office/drawing/2014/main" id="{489C6816-0854-40AA-ABEB-111F5910589C}"/>
                </a:ext>
              </a:extLst>
            </p:cNvPr>
            <p:cNvSpPr/>
            <p:nvPr/>
          </p:nvSpPr>
          <p:spPr>
            <a:xfrm>
              <a:off x="243125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7" name="Vrije vorm: vorm 186">
              <a:extLst>
                <a:ext uri="{FF2B5EF4-FFF2-40B4-BE49-F238E27FC236}">
                  <a16:creationId xmlns:a16="http://schemas.microsoft.com/office/drawing/2014/main" id="{0231460C-657B-4A78-8DEE-68E18F741156}"/>
                </a:ext>
              </a:extLst>
            </p:cNvPr>
            <p:cNvSpPr/>
            <p:nvPr/>
          </p:nvSpPr>
          <p:spPr>
            <a:xfrm>
              <a:off x="243125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8" name="Vrije vorm: vorm 187">
              <a:extLst>
                <a:ext uri="{FF2B5EF4-FFF2-40B4-BE49-F238E27FC236}">
                  <a16:creationId xmlns:a16="http://schemas.microsoft.com/office/drawing/2014/main" id="{B5033D87-EEDD-4F13-B0C3-CF9361532B11}"/>
                </a:ext>
              </a:extLst>
            </p:cNvPr>
            <p:cNvSpPr/>
            <p:nvPr/>
          </p:nvSpPr>
          <p:spPr>
            <a:xfrm>
              <a:off x="243125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89" name="Vrije vorm: vorm 188">
              <a:extLst>
                <a:ext uri="{FF2B5EF4-FFF2-40B4-BE49-F238E27FC236}">
                  <a16:creationId xmlns:a16="http://schemas.microsoft.com/office/drawing/2014/main" id="{7C5F0B27-3C63-42C4-8594-450FCB00312C}"/>
                </a:ext>
              </a:extLst>
            </p:cNvPr>
            <p:cNvSpPr/>
            <p:nvPr/>
          </p:nvSpPr>
          <p:spPr>
            <a:xfrm>
              <a:off x="243125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0" name="Vrije vorm: vorm 189">
              <a:extLst>
                <a:ext uri="{FF2B5EF4-FFF2-40B4-BE49-F238E27FC236}">
                  <a16:creationId xmlns:a16="http://schemas.microsoft.com/office/drawing/2014/main" id="{99F80DAA-B96E-4701-9CB5-F49111E78250}"/>
                </a:ext>
              </a:extLst>
            </p:cNvPr>
            <p:cNvSpPr/>
            <p:nvPr/>
          </p:nvSpPr>
          <p:spPr>
            <a:xfrm>
              <a:off x="243125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1" name="Vrije vorm: vorm 190">
              <a:extLst>
                <a:ext uri="{FF2B5EF4-FFF2-40B4-BE49-F238E27FC236}">
                  <a16:creationId xmlns:a16="http://schemas.microsoft.com/office/drawing/2014/main" id="{13692850-9541-4BB4-B362-AE0171ACBF31}"/>
                </a:ext>
              </a:extLst>
            </p:cNvPr>
            <p:cNvSpPr/>
            <p:nvPr/>
          </p:nvSpPr>
          <p:spPr>
            <a:xfrm>
              <a:off x="243125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2" name="Vrije vorm: vorm 191">
              <a:extLst>
                <a:ext uri="{FF2B5EF4-FFF2-40B4-BE49-F238E27FC236}">
                  <a16:creationId xmlns:a16="http://schemas.microsoft.com/office/drawing/2014/main" id="{572B36D2-56CF-4A7D-AC9B-7E969D54D4E7}"/>
                </a:ext>
              </a:extLst>
            </p:cNvPr>
            <p:cNvSpPr/>
            <p:nvPr/>
          </p:nvSpPr>
          <p:spPr>
            <a:xfrm>
              <a:off x="243125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3" name="Vrije vorm: vorm 192">
              <a:extLst>
                <a:ext uri="{FF2B5EF4-FFF2-40B4-BE49-F238E27FC236}">
                  <a16:creationId xmlns:a16="http://schemas.microsoft.com/office/drawing/2014/main" id="{A2C92572-F8D7-44A2-9D57-45E262873BB0}"/>
                </a:ext>
              </a:extLst>
            </p:cNvPr>
            <p:cNvSpPr/>
            <p:nvPr/>
          </p:nvSpPr>
          <p:spPr>
            <a:xfrm>
              <a:off x="243125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4" name="Vrije vorm: vorm 193">
              <a:extLst>
                <a:ext uri="{FF2B5EF4-FFF2-40B4-BE49-F238E27FC236}">
                  <a16:creationId xmlns:a16="http://schemas.microsoft.com/office/drawing/2014/main" id="{EB4332FB-9BEE-4210-ADF6-1A74B1ED2CB5}"/>
                </a:ext>
              </a:extLst>
            </p:cNvPr>
            <p:cNvSpPr/>
            <p:nvPr/>
          </p:nvSpPr>
          <p:spPr>
            <a:xfrm>
              <a:off x="382190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5" name="Vrije vorm: vorm 194">
              <a:extLst>
                <a:ext uri="{FF2B5EF4-FFF2-40B4-BE49-F238E27FC236}">
                  <a16:creationId xmlns:a16="http://schemas.microsoft.com/office/drawing/2014/main" id="{B93E0225-17F2-4084-9801-80F75B2958FA}"/>
                </a:ext>
              </a:extLst>
            </p:cNvPr>
            <p:cNvSpPr/>
            <p:nvPr/>
          </p:nvSpPr>
          <p:spPr>
            <a:xfrm>
              <a:off x="382190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6" name="Vrije vorm: vorm 195">
              <a:extLst>
                <a:ext uri="{FF2B5EF4-FFF2-40B4-BE49-F238E27FC236}">
                  <a16:creationId xmlns:a16="http://schemas.microsoft.com/office/drawing/2014/main" id="{3AD07331-36A6-421A-8E9A-547F75B78B3B}"/>
                </a:ext>
              </a:extLst>
            </p:cNvPr>
            <p:cNvSpPr/>
            <p:nvPr/>
          </p:nvSpPr>
          <p:spPr>
            <a:xfrm>
              <a:off x="382190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7" name="Vrije vorm: vorm 196">
              <a:extLst>
                <a:ext uri="{FF2B5EF4-FFF2-40B4-BE49-F238E27FC236}">
                  <a16:creationId xmlns:a16="http://schemas.microsoft.com/office/drawing/2014/main" id="{FF7BB381-288F-4A37-8BC1-C179199E33DB}"/>
                </a:ext>
              </a:extLst>
            </p:cNvPr>
            <p:cNvSpPr/>
            <p:nvPr/>
          </p:nvSpPr>
          <p:spPr>
            <a:xfrm>
              <a:off x="382190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8" name="Vrije vorm: vorm 197">
              <a:extLst>
                <a:ext uri="{FF2B5EF4-FFF2-40B4-BE49-F238E27FC236}">
                  <a16:creationId xmlns:a16="http://schemas.microsoft.com/office/drawing/2014/main" id="{9D36DF80-7790-4E85-AE98-3A408ECDED22}"/>
                </a:ext>
              </a:extLst>
            </p:cNvPr>
            <p:cNvSpPr/>
            <p:nvPr/>
          </p:nvSpPr>
          <p:spPr>
            <a:xfrm>
              <a:off x="382190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199" name="Vrije vorm: vorm 198">
              <a:extLst>
                <a:ext uri="{FF2B5EF4-FFF2-40B4-BE49-F238E27FC236}">
                  <a16:creationId xmlns:a16="http://schemas.microsoft.com/office/drawing/2014/main" id="{E7E2E3D6-C555-46A7-83AE-449EECD859CC}"/>
                </a:ext>
              </a:extLst>
            </p:cNvPr>
            <p:cNvSpPr/>
            <p:nvPr/>
          </p:nvSpPr>
          <p:spPr>
            <a:xfrm>
              <a:off x="382190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0" name="Vrije vorm: vorm 199">
              <a:extLst>
                <a:ext uri="{FF2B5EF4-FFF2-40B4-BE49-F238E27FC236}">
                  <a16:creationId xmlns:a16="http://schemas.microsoft.com/office/drawing/2014/main" id="{139EB61E-32AD-43B0-A56F-52E4E28A315C}"/>
                </a:ext>
              </a:extLst>
            </p:cNvPr>
            <p:cNvSpPr/>
            <p:nvPr/>
          </p:nvSpPr>
          <p:spPr>
            <a:xfrm>
              <a:off x="382190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1" name="Vrije vorm: vorm 200">
              <a:extLst>
                <a:ext uri="{FF2B5EF4-FFF2-40B4-BE49-F238E27FC236}">
                  <a16:creationId xmlns:a16="http://schemas.microsoft.com/office/drawing/2014/main" id="{3086C5A4-5E29-4518-87C8-1FA0CAE4150A}"/>
                </a:ext>
              </a:extLst>
            </p:cNvPr>
            <p:cNvSpPr/>
            <p:nvPr/>
          </p:nvSpPr>
          <p:spPr>
            <a:xfrm>
              <a:off x="382190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2" name="Vrije vorm: vorm 201">
              <a:extLst>
                <a:ext uri="{FF2B5EF4-FFF2-40B4-BE49-F238E27FC236}">
                  <a16:creationId xmlns:a16="http://schemas.microsoft.com/office/drawing/2014/main" id="{46C5339E-AB25-4978-8E9C-B3C2531EC88F}"/>
                </a:ext>
              </a:extLst>
            </p:cNvPr>
            <p:cNvSpPr/>
            <p:nvPr/>
          </p:nvSpPr>
          <p:spPr>
            <a:xfrm>
              <a:off x="382190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3" name="Vrije vorm: vorm 202">
              <a:extLst>
                <a:ext uri="{FF2B5EF4-FFF2-40B4-BE49-F238E27FC236}">
                  <a16:creationId xmlns:a16="http://schemas.microsoft.com/office/drawing/2014/main" id="{020EA7C7-EAA6-4C71-B729-64732A5C581B}"/>
                </a:ext>
              </a:extLst>
            </p:cNvPr>
            <p:cNvSpPr/>
            <p:nvPr/>
          </p:nvSpPr>
          <p:spPr>
            <a:xfrm>
              <a:off x="382190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4" name="Vrije vorm: vorm 203">
              <a:extLst>
                <a:ext uri="{FF2B5EF4-FFF2-40B4-BE49-F238E27FC236}">
                  <a16:creationId xmlns:a16="http://schemas.microsoft.com/office/drawing/2014/main" id="{E5244770-65CB-4917-A6BD-5684F23CEC98}"/>
                </a:ext>
              </a:extLst>
            </p:cNvPr>
            <p:cNvSpPr/>
            <p:nvPr/>
          </p:nvSpPr>
          <p:spPr>
            <a:xfrm>
              <a:off x="382190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5" name="Vrije vorm: vorm 204">
              <a:extLst>
                <a:ext uri="{FF2B5EF4-FFF2-40B4-BE49-F238E27FC236}">
                  <a16:creationId xmlns:a16="http://schemas.microsoft.com/office/drawing/2014/main" id="{C6DBA397-4E63-4985-BBAA-69C197879DDC}"/>
                </a:ext>
              </a:extLst>
            </p:cNvPr>
            <p:cNvSpPr/>
            <p:nvPr/>
          </p:nvSpPr>
          <p:spPr>
            <a:xfrm>
              <a:off x="382190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6" name="Vrije vorm: vorm 205">
              <a:extLst>
                <a:ext uri="{FF2B5EF4-FFF2-40B4-BE49-F238E27FC236}">
                  <a16:creationId xmlns:a16="http://schemas.microsoft.com/office/drawing/2014/main" id="{15F003C3-8CCA-44E9-A537-88A5318E3A58}"/>
                </a:ext>
              </a:extLst>
            </p:cNvPr>
            <p:cNvSpPr/>
            <p:nvPr/>
          </p:nvSpPr>
          <p:spPr>
            <a:xfrm>
              <a:off x="521255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7" name="Vrije vorm: vorm 206">
              <a:extLst>
                <a:ext uri="{FF2B5EF4-FFF2-40B4-BE49-F238E27FC236}">
                  <a16:creationId xmlns:a16="http://schemas.microsoft.com/office/drawing/2014/main" id="{793F9362-7536-4184-8AD1-13DC3CF55525}"/>
                </a:ext>
              </a:extLst>
            </p:cNvPr>
            <p:cNvSpPr/>
            <p:nvPr/>
          </p:nvSpPr>
          <p:spPr>
            <a:xfrm>
              <a:off x="521255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8" name="Vrije vorm: vorm 207">
              <a:extLst>
                <a:ext uri="{FF2B5EF4-FFF2-40B4-BE49-F238E27FC236}">
                  <a16:creationId xmlns:a16="http://schemas.microsoft.com/office/drawing/2014/main" id="{1797BBD5-DBF5-4821-BC13-134F4B742E74}"/>
                </a:ext>
              </a:extLst>
            </p:cNvPr>
            <p:cNvSpPr/>
            <p:nvPr/>
          </p:nvSpPr>
          <p:spPr>
            <a:xfrm>
              <a:off x="521255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09" name="Vrije vorm: vorm 208">
              <a:extLst>
                <a:ext uri="{FF2B5EF4-FFF2-40B4-BE49-F238E27FC236}">
                  <a16:creationId xmlns:a16="http://schemas.microsoft.com/office/drawing/2014/main" id="{E63B1547-139D-4E61-A6FF-E8DF1C73DF67}"/>
                </a:ext>
              </a:extLst>
            </p:cNvPr>
            <p:cNvSpPr/>
            <p:nvPr/>
          </p:nvSpPr>
          <p:spPr>
            <a:xfrm>
              <a:off x="521255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0" name="Vrije vorm: vorm 209">
              <a:extLst>
                <a:ext uri="{FF2B5EF4-FFF2-40B4-BE49-F238E27FC236}">
                  <a16:creationId xmlns:a16="http://schemas.microsoft.com/office/drawing/2014/main" id="{E1321F02-540A-4188-BD25-6B26E347D251}"/>
                </a:ext>
              </a:extLst>
            </p:cNvPr>
            <p:cNvSpPr/>
            <p:nvPr/>
          </p:nvSpPr>
          <p:spPr>
            <a:xfrm>
              <a:off x="521255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1" name="Vrije vorm: vorm 210">
              <a:extLst>
                <a:ext uri="{FF2B5EF4-FFF2-40B4-BE49-F238E27FC236}">
                  <a16:creationId xmlns:a16="http://schemas.microsoft.com/office/drawing/2014/main" id="{8AE1F77D-89BA-49BD-B5F6-D1D8FA420BB9}"/>
                </a:ext>
              </a:extLst>
            </p:cNvPr>
            <p:cNvSpPr/>
            <p:nvPr/>
          </p:nvSpPr>
          <p:spPr>
            <a:xfrm>
              <a:off x="521255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2" name="Vrije vorm: vorm 211">
              <a:extLst>
                <a:ext uri="{FF2B5EF4-FFF2-40B4-BE49-F238E27FC236}">
                  <a16:creationId xmlns:a16="http://schemas.microsoft.com/office/drawing/2014/main" id="{59287451-C612-464E-9C13-0A88B9F4C4AB}"/>
                </a:ext>
              </a:extLst>
            </p:cNvPr>
            <p:cNvSpPr/>
            <p:nvPr/>
          </p:nvSpPr>
          <p:spPr>
            <a:xfrm>
              <a:off x="521255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3" name="Vrije vorm: vorm 212">
              <a:extLst>
                <a:ext uri="{FF2B5EF4-FFF2-40B4-BE49-F238E27FC236}">
                  <a16:creationId xmlns:a16="http://schemas.microsoft.com/office/drawing/2014/main" id="{7C5C4F3D-241A-4EDC-9A4B-8B56C2D6E120}"/>
                </a:ext>
              </a:extLst>
            </p:cNvPr>
            <p:cNvSpPr/>
            <p:nvPr/>
          </p:nvSpPr>
          <p:spPr>
            <a:xfrm>
              <a:off x="521255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4" name="Vrije vorm: vorm 213">
              <a:extLst>
                <a:ext uri="{FF2B5EF4-FFF2-40B4-BE49-F238E27FC236}">
                  <a16:creationId xmlns:a16="http://schemas.microsoft.com/office/drawing/2014/main" id="{815F0A0A-F8FD-4E1D-8DBA-0C62D7CC2ED3}"/>
                </a:ext>
              </a:extLst>
            </p:cNvPr>
            <p:cNvSpPr/>
            <p:nvPr/>
          </p:nvSpPr>
          <p:spPr>
            <a:xfrm>
              <a:off x="521255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5" name="Vrije vorm: vorm 214">
              <a:extLst>
                <a:ext uri="{FF2B5EF4-FFF2-40B4-BE49-F238E27FC236}">
                  <a16:creationId xmlns:a16="http://schemas.microsoft.com/office/drawing/2014/main" id="{1D15493A-63D5-4610-94A8-1D841C235B47}"/>
                </a:ext>
              </a:extLst>
            </p:cNvPr>
            <p:cNvSpPr/>
            <p:nvPr/>
          </p:nvSpPr>
          <p:spPr>
            <a:xfrm>
              <a:off x="521255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6" name="Vrije vorm: vorm 215">
              <a:extLst>
                <a:ext uri="{FF2B5EF4-FFF2-40B4-BE49-F238E27FC236}">
                  <a16:creationId xmlns:a16="http://schemas.microsoft.com/office/drawing/2014/main" id="{1F0A4721-57CA-407A-86AD-742855631F0A}"/>
                </a:ext>
              </a:extLst>
            </p:cNvPr>
            <p:cNvSpPr/>
            <p:nvPr/>
          </p:nvSpPr>
          <p:spPr>
            <a:xfrm>
              <a:off x="521255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7" name="Vrije vorm: vorm 216">
              <a:extLst>
                <a:ext uri="{FF2B5EF4-FFF2-40B4-BE49-F238E27FC236}">
                  <a16:creationId xmlns:a16="http://schemas.microsoft.com/office/drawing/2014/main" id="{2EE89D6D-CABF-435D-9317-40DA8ED7ABC1}"/>
                </a:ext>
              </a:extLst>
            </p:cNvPr>
            <p:cNvSpPr/>
            <p:nvPr/>
          </p:nvSpPr>
          <p:spPr>
            <a:xfrm>
              <a:off x="521255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8" name="Vrije vorm: vorm 217">
              <a:extLst>
                <a:ext uri="{FF2B5EF4-FFF2-40B4-BE49-F238E27FC236}">
                  <a16:creationId xmlns:a16="http://schemas.microsoft.com/office/drawing/2014/main" id="{0BF7581F-74B7-4E19-A9F4-CC02C34CC7E9}"/>
                </a:ext>
              </a:extLst>
            </p:cNvPr>
            <p:cNvSpPr/>
            <p:nvPr/>
          </p:nvSpPr>
          <p:spPr>
            <a:xfrm>
              <a:off x="660320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19" name="Vrije vorm: vorm 218">
              <a:extLst>
                <a:ext uri="{FF2B5EF4-FFF2-40B4-BE49-F238E27FC236}">
                  <a16:creationId xmlns:a16="http://schemas.microsoft.com/office/drawing/2014/main" id="{B1AD4A4A-49D0-46BF-849A-1A6A3CC392CB}"/>
                </a:ext>
              </a:extLst>
            </p:cNvPr>
            <p:cNvSpPr/>
            <p:nvPr/>
          </p:nvSpPr>
          <p:spPr>
            <a:xfrm>
              <a:off x="660320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0" name="Vrije vorm: vorm 219">
              <a:extLst>
                <a:ext uri="{FF2B5EF4-FFF2-40B4-BE49-F238E27FC236}">
                  <a16:creationId xmlns:a16="http://schemas.microsoft.com/office/drawing/2014/main" id="{3A42FA4A-7FE0-4704-BDB8-238F187C36D0}"/>
                </a:ext>
              </a:extLst>
            </p:cNvPr>
            <p:cNvSpPr/>
            <p:nvPr/>
          </p:nvSpPr>
          <p:spPr>
            <a:xfrm>
              <a:off x="660320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1" name="Vrije vorm: vorm 220">
              <a:extLst>
                <a:ext uri="{FF2B5EF4-FFF2-40B4-BE49-F238E27FC236}">
                  <a16:creationId xmlns:a16="http://schemas.microsoft.com/office/drawing/2014/main" id="{E662FE9A-2DE4-4F36-A35D-992FE01D24E7}"/>
                </a:ext>
              </a:extLst>
            </p:cNvPr>
            <p:cNvSpPr/>
            <p:nvPr/>
          </p:nvSpPr>
          <p:spPr>
            <a:xfrm>
              <a:off x="660320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2" name="Vrije vorm: vorm 221">
              <a:extLst>
                <a:ext uri="{FF2B5EF4-FFF2-40B4-BE49-F238E27FC236}">
                  <a16:creationId xmlns:a16="http://schemas.microsoft.com/office/drawing/2014/main" id="{B150B04B-342B-4377-AEBB-B317ED4AC32D}"/>
                </a:ext>
              </a:extLst>
            </p:cNvPr>
            <p:cNvSpPr/>
            <p:nvPr/>
          </p:nvSpPr>
          <p:spPr>
            <a:xfrm>
              <a:off x="660320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3" name="Vrije vorm: vorm 222">
              <a:extLst>
                <a:ext uri="{FF2B5EF4-FFF2-40B4-BE49-F238E27FC236}">
                  <a16:creationId xmlns:a16="http://schemas.microsoft.com/office/drawing/2014/main" id="{921631A7-1936-4C30-8858-C3D6A4B3BB6C}"/>
                </a:ext>
              </a:extLst>
            </p:cNvPr>
            <p:cNvSpPr/>
            <p:nvPr/>
          </p:nvSpPr>
          <p:spPr>
            <a:xfrm>
              <a:off x="660320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4" name="Vrije vorm: vorm 223">
              <a:extLst>
                <a:ext uri="{FF2B5EF4-FFF2-40B4-BE49-F238E27FC236}">
                  <a16:creationId xmlns:a16="http://schemas.microsoft.com/office/drawing/2014/main" id="{12262A95-CB74-4F15-817D-705EBA84AA77}"/>
                </a:ext>
              </a:extLst>
            </p:cNvPr>
            <p:cNvSpPr/>
            <p:nvPr/>
          </p:nvSpPr>
          <p:spPr>
            <a:xfrm>
              <a:off x="660320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5" name="Vrije vorm: vorm 224">
              <a:extLst>
                <a:ext uri="{FF2B5EF4-FFF2-40B4-BE49-F238E27FC236}">
                  <a16:creationId xmlns:a16="http://schemas.microsoft.com/office/drawing/2014/main" id="{14EF9739-70DA-4D80-86B2-F24D073F288F}"/>
                </a:ext>
              </a:extLst>
            </p:cNvPr>
            <p:cNvSpPr/>
            <p:nvPr/>
          </p:nvSpPr>
          <p:spPr>
            <a:xfrm>
              <a:off x="660320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6" name="Vrije vorm: vorm 225">
              <a:extLst>
                <a:ext uri="{FF2B5EF4-FFF2-40B4-BE49-F238E27FC236}">
                  <a16:creationId xmlns:a16="http://schemas.microsoft.com/office/drawing/2014/main" id="{A33150B7-CDF3-4E5B-84E9-D946405BCB90}"/>
                </a:ext>
              </a:extLst>
            </p:cNvPr>
            <p:cNvSpPr/>
            <p:nvPr/>
          </p:nvSpPr>
          <p:spPr>
            <a:xfrm>
              <a:off x="660320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7" name="Vrije vorm: vorm 226">
              <a:extLst>
                <a:ext uri="{FF2B5EF4-FFF2-40B4-BE49-F238E27FC236}">
                  <a16:creationId xmlns:a16="http://schemas.microsoft.com/office/drawing/2014/main" id="{31037E07-93C3-45D7-9A6B-EB47AFDD527D}"/>
                </a:ext>
              </a:extLst>
            </p:cNvPr>
            <p:cNvSpPr/>
            <p:nvPr/>
          </p:nvSpPr>
          <p:spPr>
            <a:xfrm>
              <a:off x="660320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8" name="Vrije vorm: vorm 227">
              <a:extLst>
                <a:ext uri="{FF2B5EF4-FFF2-40B4-BE49-F238E27FC236}">
                  <a16:creationId xmlns:a16="http://schemas.microsoft.com/office/drawing/2014/main" id="{1B0B00C7-EB32-4F07-814B-4CE22FF3F070}"/>
                </a:ext>
              </a:extLst>
            </p:cNvPr>
            <p:cNvSpPr/>
            <p:nvPr/>
          </p:nvSpPr>
          <p:spPr>
            <a:xfrm>
              <a:off x="660320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29" name="Vrije vorm: vorm 228">
              <a:extLst>
                <a:ext uri="{FF2B5EF4-FFF2-40B4-BE49-F238E27FC236}">
                  <a16:creationId xmlns:a16="http://schemas.microsoft.com/office/drawing/2014/main" id="{A2EBA371-9949-4EAF-A654-5DBDF963E9E5}"/>
                </a:ext>
              </a:extLst>
            </p:cNvPr>
            <p:cNvSpPr/>
            <p:nvPr/>
          </p:nvSpPr>
          <p:spPr>
            <a:xfrm>
              <a:off x="660320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0" name="Vrije vorm: vorm 229">
              <a:extLst>
                <a:ext uri="{FF2B5EF4-FFF2-40B4-BE49-F238E27FC236}">
                  <a16:creationId xmlns:a16="http://schemas.microsoft.com/office/drawing/2014/main" id="{1D4F4521-E59C-409B-BE0E-C9D5AEDC2A8F}"/>
                </a:ext>
              </a:extLst>
            </p:cNvPr>
            <p:cNvSpPr/>
            <p:nvPr/>
          </p:nvSpPr>
          <p:spPr>
            <a:xfrm>
              <a:off x="799385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1" name="Vrije vorm: vorm 230">
              <a:extLst>
                <a:ext uri="{FF2B5EF4-FFF2-40B4-BE49-F238E27FC236}">
                  <a16:creationId xmlns:a16="http://schemas.microsoft.com/office/drawing/2014/main" id="{FFE49938-73CD-4832-8C49-3D82E7F6ED56}"/>
                </a:ext>
              </a:extLst>
            </p:cNvPr>
            <p:cNvSpPr/>
            <p:nvPr/>
          </p:nvSpPr>
          <p:spPr>
            <a:xfrm>
              <a:off x="799385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2" name="Vrije vorm: vorm 231">
              <a:extLst>
                <a:ext uri="{FF2B5EF4-FFF2-40B4-BE49-F238E27FC236}">
                  <a16:creationId xmlns:a16="http://schemas.microsoft.com/office/drawing/2014/main" id="{0F486BF9-F68A-49D5-906C-5568892D0886}"/>
                </a:ext>
              </a:extLst>
            </p:cNvPr>
            <p:cNvSpPr/>
            <p:nvPr/>
          </p:nvSpPr>
          <p:spPr>
            <a:xfrm>
              <a:off x="799385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3" name="Vrije vorm: vorm 232">
              <a:extLst>
                <a:ext uri="{FF2B5EF4-FFF2-40B4-BE49-F238E27FC236}">
                  <a16:creationId xmlns:a16="http://schemas.microsoft.com/office/drawing/2014/main" id="{2AFA228E-9C1A-4808-B110-207F17359D21}"/>
                </a:ext>
              </a:extLst>
            </p:cNvPr>
            <p:cNvSpPr/>
            <p:nvPr/>
          </p:nvSpPr>
          <p:spPr>
            <a:xfrm>
              <a:off x="799385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4" name="Vrije vorm: vorm 233">
              <a:extLst>
                <a:ext uri="{FF2B5EF4-FFF2-40B4-BE49-F238E27FC236}">
                  <a16:creationId xmlns:a16="http://schemas.microsoft.com/office/drawing/2014/main" id="{30436F4A-77D5-45D6-ABF3-465239315E63}"/>
                </a:ext>
              </a:extLst>
            </p:cNvPr>
            <p:cNvSpPr/>
            <p:nvPr/>
          </p:nvSpPr>
          <p:spPr>
            <a:xfrm>
              <a:off x="799385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5" name="Vrije vorm: vorm 234">
              <a:extLst>
                <a:ext uri="{FF2B5EF4-FFF2-40B4-BE49-F238E27FC236}">
                  <a16:creationId xmlns:a16="http://schemas.microsoft.com/office/drawing/2014/main" id="{6A3EC34F-07B3-4782-BF8D-19004113AB70}"/>
                </a:ext>
              </a:extLst>
            </p:cNvPr>
            <p:cNvSpPr/>
            <p:nvPr/>
          </p:nvSpPr>
          <p:spPr>
            <a:xfrm>
              <a:off x="799385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6" name="Vrije vorm: vorm 235">
              <a:extLst>
                <a:ext uri="{FF2B5EF4-FFF2-40B4-BE49-F238E27FC236}">
                  <a16:creationId xmlns:a16="http://schemas.microsoft.com/office/drawing/2014/main" id="{D4290E9C-DF79-4EE5-AEAC-AAF203C6B663}"/>
                </a:ext>
              </a:extLst>
            </p:cNvPr>
            <p:cNvSpPr/>
            <p:nvPr/>
          </p:nvSpPr>
          <p:spPr>
            <a:xfrm>
              <a:off x="799385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7" name="Vrije vorm: vorm 236">
              <a:extLst>
                <a:ext uri="{FF2B5EF4-FFF2-40B4-BE49-F238E27FC236}">
                  <a16:creationId xmlns:a16="http://schemas.microsoft.com/office/drawing/2014/main" id="{8F41F57B-9C00-47EA-9E23-DE35868286B5}"/>
                </a:ext>
              </a:extLst>
            </p:cNvPr>
            <p:cNvSpPr/>
            <p:nvPr/>
          </p:nvSpPr>
          <p:spPr>
            <a:xfrm>
              <a:off x="799385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8" name="Vrije vorm: vorm 237">
              <a:extLst>
                <a:ext uri="{FF2B5EF4-FFF2-40B4-BE49-F238E27FC236}">
                  <a16:creationId xmlns:a16="http://schemas.microsoft.com/office/drawing/2014/main" id="{9BC7717F-A995-417E-A827-2A3ADD92EEF9}"/>
                </a:ext>
              </a:extLst>
            </p:cNvPr>
            <p:cNvSpPr/>
            <p:nvPr/>
          </p:nvSpPr>
          <p:spPr>
            <a:xfrm>
              <a:off x="799385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39" name="Vrije vorm: vorm 238">
              <a:extLst>
                <a:ext uri="{FF2B5EF4-FFF2-40B4-BE49-F238E27FC236}">
                  <a16:creationId xmlns:a16="http://schemas.microsoft.com/office/drawing/2014/main" id="{5B5D8E0C-EC79-4F1F-9744-A5BA8291FF69}"/>
                </a:ext>
              </a:extLst>
            </p:cNvPr>
            <p:cNvSpPr/>
            <p:nvPr/>
          </p:nvSpPr>
          <p:spPr>
            <a:xfrm>
              <a:off x="799385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0" name="Vrije vorm: vorm 239">
              <a:extLst>
                <a:ext uri="{FF2B5EF4-FFF2-40B4-BE49-F238E27FC236}">
                  <a16:creationId xmlns:a16="http://schemas.microsoft.com/office/drawing/2014/main" id="{8162E9CB-F784-4F64-9770-F42016C04329}"/>
                </a:ext>
              </a:extLst>
            </p:cNvPr>
            <p:cNvSpPr/>
            <p:nvPr/>
          </p:nvSpPr>
          <p:spPr>
            <a:xfrm>
              <a:off x="799385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1" name="Vrije vorm: vorm 240">
              <a:extLst>
                <a:ext uri="{FF2B5EF4-FFF2-40B4-BE49-F238E27FC236}">
                  <a16:creationId xmlns:a16="http://schemas.microsoft.com/office/drawing/2014/main" id="{7A17B65B-88AE-40C2-ACA8-B2FE38B0839B}"/>
                </a:ext>
              </a:extLst>
            </p:cNvPr>
            <p:cNvSpPr/>
            <p:nvPr/>
          </p:nvSpPr>
          <p:spPr>
            <a:xfrm>
              <a:off x="799385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2" name="Vrije vorm: vorm 241">
              <a:extLst>
                <a:ext uri="{FF2B5EF4-FFF2-40B4-BE49-F238E27FC236}">
                  <a16:creationId xmlns:a16="http://schemas.microsoft.com/office/drawing/2014/main" id="{0D175333-BA59-43F8-A2B5-64FC41B9D237}"/>
                </a:ext>
              </a:extLst>
            </p:cNvPr>
            <p:cNvSpPr/>
            <p:nvPr/>
          </p:nvSpPr>
          <p:spPr>
            <a:xfrm>
              <a:off x="938450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3" name="Vrije vorm: vorm 242">
              <a:extLst>
                <a:ext uri="{FF2B5EF4-FFF2-40B4-BE49-F238E27FC236}">
                  <a16:creationId xmlns:a16="http://schemas.microsoft.com/office/drawing/2014/main" id="{199281A4-F139-4CB2-A7C8-8DB737FC596A}"/>
                </a:ext>
              </a:extLst>
            </p:cNvPr>
            <p:cNvSpPr/>
            <p:nvPr/>
          </p:nvSpPr>
          <p:spPr>
            <a:xfrm>
              <a:off x="938450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4" name="Vrije vorm: vorm 243">
              <a:extLst>
                <a:ext uri="{FF2B5EF4-FFF2-40B4-BE49-F238E27FC236}">
                  <a16:creationId xmlns:a16="http://schemas.microsoft.com/office/drawing/2014/main" id="{BEB2514B-CA36-4E88-88CB-EE2F29C56450}"/>
                </a:ext>
              </a:extLst>
            </p:cNvPr>
            <p:cNvSpPr/>
            <p:nvPr/>
          </p:nvSpPr>
          <p:spPr>
            <a:xfrm>
              <a:off x="938450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5" name="Vrije vorm: vorm 244">
              <a:extLst>
                <a:ext uri="{FF2B5EF4-FFF2-40B4-BE49-F238E27FC236}">
                  <a16:creationId xmlns:a16="http://schemas.microsoft.com/office/drawing/2014/main" id="{54F13D69-07CF-44C5-9505-0A59A32116BC}"/>
                </a:ext>
              </a:extLst>
            </p:cNvPr>
            <p:cNvSpPr/>
            <p:nvPr/>
          </p:nvSpPr>
          <p:spPr>
            <a:xfrm>
              <a:off x="938450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6" name="Vrije vorm: vorm 245">
              <a:extLst>
                <a:ext uri="{FF2B5EF4-FFF2-40B4-BE49-F238E27FC236}">
                  <a16:creationId xmlns:a16="http://schemas.microsoft.com/office/drawing/2014/main" id="{3C7CD5EC-B6DF-4DDA-8683-B42999021E21}"/>
                </a:ext>
              </a:extLst>
            </p:cNvPr>
            <p:cNvSpPr/>
            <p:nvPr/>
          </p:nvSpPr>
          <p:spPr>
            <a:xfrm>
              <a:off x="938450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7" name="Vrije vorm: vorm 246">
              <a:extLst>
                <a:ext uri="{FF2B5EF4-FFF2-40B4-BE49-F238E27FC236}">
                  <a16:creationId xmlns:a16="http://schemas.microsoft.com/office/drawing/2014/main" id="{8D9AD9E3-E25A-4320-9EF4-344AAAD0E122}"/>
                </a:ext>
              </a:extLst>
            </p:cNvPr>
            <p:cNvSpPr/>
            <p:nvPr/>
          </p:nvSpPr>
          <p:spPr>
            <a:xfrm>
              <a:off x="938450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8" name="Vrije vorm: vorm 247">
              <a:extLst>
                <a:ext uri="{FF2B5EF4-FFF2-40B4-BE49-F238E27FC236}">
                  <a16:creationId xmlns:a16="http://schemas.microsoft.com/office/drawing/2014/main" id="{1724857A-B13B-453C-85DB-A187E4C0C014}"/>
                </a:ext>
              </a:extLst>
            </p:cNvPr>
            <p:cNvSpPr/>
            <p:nvPr/>
          </p:nvSpPr>
          <p:spPr>
            <a:xfrm>
              <a:off x="938450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49" name="Vrije vorm: vorm 248">
              <a:extLst>
                <a:ext uri="{FF2B5EF4-FFF2-40B4-BE49-F238E27FC236}">
                  <a16:creationId xmlns:a16="http://schemas.microsoft.com/office/drawing/2014/main" id="{88DD47F0-CFB3-481A-985A-4FE1623C30C9}"/>
                </a:ext>
              </a:extLst>
            </p:cNvPr>
            <p:cNvSpPr/>
            <p:nvPr/>
          </p:nvSpPr>
          <p:spPr>
            <a:xfrm>
              <a:off x="938450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0" name="Vrije vorm: vorm 249">
              <a:extLst>
                <a:ext uri="{FF2B5EF4-FFF2-40B4-BE49-F238E27FC236}">
                  <a16:creationId xmlns:a16="http://schemas.microsoft.com/office/drawing/2014/main" id="{2589F8E3-DF89-4FFF-B019-29AFAAED92FB}"/>
                </a:ext>
              </a:extLst>
            </p:cNvPr>
            <p:cNvSpPr/>
            <p:nvPr/>
          </p:nvSpPr>
          <p:spPr>
            <a:xfrm>
              <a:off x="938450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1" name="Vrije vorm: vorm 250">
              <a:extLst>
                <a:ext uri="{FF2B5EF4-FFF2-40B4-BE49-F238E27FC236}">
                  <a16:creationId xmlns:a16="http://schemas.microsoft.com/office/drawing/2014/main" id="{7C4DA9BE-7C7B-43EB-853D-099B25532167}"/>
                </a:ext>
              </a:extLst>
            </p:cNvPr>
            <p:cNvSpPr/>
            <p:nvPr/>
          </p:nvSpPr>
          <p:spPr>
            <a:xfrm>
              <a:off x="938450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2" name="Vrije vorm: vorm 251">
              <a:extLst>
                <a:ext uri="{FF2B5EF4-FFF2-40B4-BE49-F238E27FC236}">
                  <a16:creationId xmlns:a16="http://schemas.microsoft.com/office/drawing/2014/main" id="{226C6566-A96D-4E30-B19E-E8B572A972A6}"/>
                </a:ext>
              </a:extLst>
            </p:cNvPr>
            <p:cNvSpPr/>
            <p:nvPr/>
          </p:nvSpPr>
          <p:spPr>
            <a:xfrm>
              <a:off x="938450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3" name="Vrije vorm: vorm 252">
              <a:extLst>
                <a:ext uri="{FF2B5EF4-FFF2-40B4-BE49-F238E27FC236}">
                  <a16:creationId xmlns:a16="http://schemas.microsoft.com/office/drawing/2014/main" id="{E245DFD3-9BBD-4F1A-B544-12271DE877B2}"/>
                </a:ext>
              </a:extLst>
            </p:cNvPr>
            <p:cNvSpPr/>
            <p:nvPr/>
          </p:nvSpPr>
          <p:spPr>
            <a:xfrm>
              <a:off x="938450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4" name="Vrije vorm: vorm 253">
              <a:extLst>
                <a:ext uri="{FF2B5EF4-FFF2-40B4-BE49-F238E27FC236}">
                  <a16:creationId xmlns:a16="http://schemas.microsoft.com/office/drawing/2014/main" id="{D95161EA-24AD-48DD-9372-44675E835550}"/>
                </a:ext>
              </a:extLst>
            </p:cNvPr>
            <p:cNvSpPr/>
            <p:nvPr/>
          </p:nvSpPr>
          <p:spPr>
            <a:xfrm>
              <a:off x="1077515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5" name="Vrije vorm: vorm 254">
              <a:extLst>
                <a:ext uri="{FF2B5EF4-FFF2-40B4-BE49-F238E27FC236}">
                  <a16:creationId xmlns:a16="http://schemas.microsoft.com/office/drawing/2014/main" id="{CBD13926-04E9-4D88-ADCA-9BF422736EDC}"/>
                </a:ext>
              </a:extLst>
            </p:cNvPr>
            <p:cNvSpPr/>
            <p:nvPr/>
          </p:nvSpPr>
          <p:spPr>
            <a:xfrm>
              <a:off x="1077515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6" name="Vrije vorm: vorm 255">
              <a:extLst>
                <a:ext uri="{FF2B5EF4-FFF2-40B4-BE49-F238E27FC236}">
                  <a16:creationId xmlns:a16="http://schemas.microsoft.com/office/drawing/2014/main" id="{ACB3FA1F-1790-496B-8A86-FD44BEA13282}"/>
                </a:ext>
              </a:extLst>
            </p:cNvPr>
            <p:cNvSpPr/>
            <p:nvPr/>
          </p:nvSpPr>
          <p:spPr>
            <a:xfrm>
              <a:off x="1077515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7" name="Vrije vorm: vorm 256">
              <a:extLst>
                <a:ext uri="{FF2B5EF4-FFF2-40B4-BE49-F238E27FC236}">
                  <a16:creationId xmlns:a16="http://schemas.microsoft.com/office/drawing/2014/main" id="{CD8765C5-2D15-4B70-816C-2DF9D4A26093}"/>
                </a:ext>
              </a:extLst>
            </p:cNvPr>
            <p:cNvSpPr/>
            <p:nvPr/>
          </p:nvSpPr>
          <p:spPr>
            <a:xfrm>
              <a:off x="1077515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8" name="Vrije vorm: vorm 257">
              <a:extLst>
                <a:ext uri="{FF2B5EF4-FFF2-40B4-BE49-F238E27FC236}">
                  <a16:creationId xmlns:a16="http://schemas.microsoft.com/office/drawing/2014/main" id="{7CFA7C81-72EF-442D-92CC-CDDFFE8648DA}"/>
                </a:ext>
              </a:extLst>
            </p:cNvPr>
            <p:cNvSpPr/>
            <p:nvPr/>
          </p:nvSpPr>
          <p:spPr>
            <a:xfrm>
              <a:off x="1077515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59" name="Vrije vorm: vorm 258">
              <a:extLst>
                <a:ext uri="{FF2B5EF4-FFF2-40B4-BE49-F238E27FC236}">
                  <a16:creationId xmlns:a16="http://schemas.microsoft.com/office/drawing/2014/main" id="{33985638-E02B-47C8-A837-C5F8BDDBDCBD}"/>
                </a:ext>
              </a:extLst>
            </p:cNvPr>
            <p:cNvSpPr/>
            <p:nvPr/>
          </p:nvSpPr>
          <p:spPr>
            <a:xfrm>
              <a:off x="1077515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0" name="Vrije vorm: vorm 259">
              <a:extLst>
                <a:ext uri="{FF2B5EF4-FFF2-40B4-BE49-F238E27FC236}">
                  <a16:creationId xmlns:a16="http://schemas.microsoft.com/office/drawing/2014/main" id="{748E75A6-EBE4-4D24-B51D-D8F61A8BC03F}"/>
                </a:ext>
              </a:extLst>
            </p:cNvPr>
            <p:cNvSpPr/>
            <p:nvPr/>
          </p:nvSpPr>
          <p:spPr>
            <a:xfrm>
              <a:off x="1077515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1" name="Vrije vorm: vorm 260">
              <a:extLst>
                <a:ext uri="{FF2B5EF4-FFF2-40B4-BE49-F238E27FC236}">
                  <a16:creationId xmlns:a16="http://schemas.microsoft.com/office/drawing/2014/main" id="{6B00294F-4A25-4D23-94E1-6F0E33598E5A}"/>
                </a:ext>
              </a:extLst>
            </p:cNvPr>
            <p:cNvSpPr/>
            <p:nvPr/>
          </p:nvSpPr>
          <p:spPr>
            <a:xfrm>
              <a:off x="1077515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2" name="Vrije vorm: vorm 261">
              <a:extLst>
                <a:ext uri="{FF2B5EF4-FFF2-40B4-BE49-F238E27FC236}">
                  <a16:creationId xmlns:a16="http://schemas.microsoft.com/office/drawing/2014/main" id="{94ED50B9-8C05-4F65-97B1-35B065E70EAB}"/>
                </a:ext>
              </a:extLst>
            </p:cNvPr>
            <p:cNvSpPr/>
            <p:nvPr/>
          </p:nvSpPr>
          <p:spPr>
            <a:xfrm>
              <a:off x="1077515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3" name="Vrije vorm: vorm 262">
              <a:extLst>
                <a:ext uri="{FF2B5EF4-FFF2-40B4-BE49-F238E27FC236}">
                  <a16:creationId xmlns:a16="http://schemas.microsoft.com/office/drawing/2014/main" id="{EF0CC7DB-9979-4E90-8835-AA3B0EFDCBDD}"/>
                </a:ext>
              </a:extLst>
            </p:cNvPr>
            <p:cNvSpPr/>
            <p:nvPr/>
          </p:nvSpPr>
          <p:spPr>
            <a:xfrm>
              <a:off x="1077515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4" name="Vrije vorm: vorm 263">
              <a:extLst>
                <a:ext uri="{FF2B5EF4-FFF2-40B4-BE49-F238E27FC236}">
                  <a16:creationId xmlns:a16="http://schemas.microsoft.com/office/drawing/2014/main" id="{6015355D-33D2-4E1D-8918-20E789D59A68}"/>
                </a:ext>
              </a:extLst>
            </p:cNvPr>
            <p:cNvSpPr/>
            <p:nvPr/>
          </p:nvSpPr>
          <p:spPr>
            <a:xfrm>
              <a:off x="1077515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5" name="Vrije vorm: vorm 264">
              <a:extLst>
                <a:ext uri="{FF2B5EF4-FFF2-40B4-BE49-F238E27FC236}">
                  <a16:creationId xmlns:a16="http://schemas.microsoft.com/office/drawing/2014/main" id="{F01E6A87-05F9-438A-9FAA-A803531B4491}"/>
                </a:ext>
              </a:extLst>
            </p:cNvPr>
            <p:cNvSpPr/>
            <p:nvPr/>
          </p:nvSpPr>
          <p:spPr>
            <a:xfrm>
              <a:off x="1077515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6" name="Vrije vorm: vorm 265">
              <a:extLst>
                <a:ext uri="{FF2B5EF4-FFF2-40B4-BE49-F238E27FC236}">
                  <a16:creationId xmlns:a16="http://schemas.microsoft.com/office/drawing/2014/main" id="{22AB7446-72D9-4C7B-85F8-1DC005F3C428}"/>
                </a:ext>
              </a:extLst>
            </p:cNvPr>
            <p:cNvSpPr/>
            <p:nvPr/>
          </p:nvSpPr>
          <p:spPr>
            <a:xfrm>
              <a:off x="1216580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7" name="Vrije vorm: vorm 266">
              <a:extLst>
                <a:ext uri="{FF2B5EF4-FFF2-40B4-BE49-F238E27FC236}">
                  <a16:creationId xmlns:a16="http://schemas.microsoft.com/office/drawing/2014/main" id="{E9F73508-DB02-48FC-AB7A-3F0588C03F3A}"/>
                </a:ext>
              </a:extLst>
            </p:cNvPr>
            <p:cNvSpPr/>
            <p:nvPr/>
          </p:nvSpPr>
          <p:spPr>
            <a:xfrm>
              <a:off x="1216580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8" name="Vrije vorm: vorm 267">
              <a:extLst>
                <a:ext uri="{FF2B5EF4-FFF2-40B4-BE49-F238E27FC236}">
                  <a16:creationId xmlns:a16="http://schemas.microsoft.com/office/drawing/2014/main" id="{7B0E439F-9C0F-439A-A3DF-549D2934FD37}"/>
                </a:ext>
              </a:extLst>
            </p:cNvPr>
            <p:cNvSpPr/>
            <p:nvPr/>
          </p:nvSpPr>
          <p:spPr>
            <a:xfrm>
              <a:off x="1216580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69" name="Vrije vorm: vorm 268">
              <a:extLst>
                <a:ext uri="{FF2B5EF4-FFF2-40B4-BE49-F238E27FC236}">
                  <a16:creationId xmlns:a16="http://schemas.microsoft.com/office/drawing/2014/main" id="{080BDC9C-CAAF-419E-A180-50937D37C30B}"/>
                </a:ext>
              </a:extLst>
            </p:cNvPr>
            <p:cNvSpPr/>
            <p:nvPr/>
          </p:nvSpPr>
          <p:spPr>
            <a:xfrm>
              <a:off x="1216580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0" name="Vrije vorm: vorm 269">
              <a:extLst>
                <a:ext uri="{FF2B5EF4-FFF2-40B4-BE49-F238E27FC236}">
                  <a16:creationId xmlns:a16="http://schemas.microsoft.com/office/drawing/2014/main" id="{614D0A52-7F45-45F6-91A1-2D61A3506347}"/>
                </a:ext>
              </a:extLst>
            </p:cNvPr>
            <p:cNvSpPr/>
            <p:nvPr/>
          </p:nvSpPr>
          <p:spPr>
            <a:xfrm>
              <a:off x="1216580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1" name="Vrije vorm: vorm 270">
              <a:extLst>
                <a:ext uri="{FF2B5EF4-FFF2-40B4-BE49-F238E27FC236}">
                  <a16:creationId xmlns:a16="http://schemas.microsoft.com/office/drawing/2014/main" id="{D22BC105-797F-425A-9CAF-2622037CD94E}"/>
                </a:ext>
              </a:extLst>
            </p:cNvPr>
            <p:cNvSpPr/>
            <p:nvPr/>
          </p:nvSpPr>
          <p:spPr>
            <a:xfrm>
              <a:off x="1216580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2" name="Vrije vorm: vorm 271">
              <a:extLst>
                <a:ext uri="{FF2B5EF4-FFF2-40B4-BE49-F238E27FC236}">
                  <a16:creationId xmlns:a16="http://schemas.microsoft.com/office/drawing/2014/main" id="{1804B6FC-AD3C-433B-ABFC-122C7F1A50B1}"/>
                </a:ext>
              </a:extLst>
            </p:cNvPr>
            <p:cNvSpPr/>
            <p:nvPr/>
          </p:nvSpPr>
          <p:spPr>
            <a:xfrm>
              <a:off x="1216580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3" name="Vrije vorm: vorm 272">
              <a:extLst>
                <a:ext uri="{FF2B5EF4-FFF2-40B4-BE49-F238E27FC236}">
                  <a16:creationId xmlns:a16="http://schemas.microsoft.com/office/drawing/2014/main" id="{87910B5A-D3F0-400D-8C8F-B197C2E0315B}"/>
                </a:ext>
              </a:extLst>
            </p:cNvPr>
            <p:cNvSpPr/>
            <p:nvPr/>
          </p:nvSpPr>
          <p:spPr>
            <a:xfrm>
              <a:off x="1216580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4" name="Vrije vorm: vorm 273">
              <a:extLst>
                <a:ext uri="{FF2B5EF4-FFF2-40B4-BE49-F238E27FC236}">
                  <a16:creationId xmlns:a16="http://schemas.microsoft.com/office/drawing/2014/main" id="{11C2B0BB-92CF-4850-AC2A-DAD9F53565B0}"/>
                </a:ext>
              </a:extLst>
            </p:cNvPr>
            <p:cNvSpPr/>
            <p:nvPr/>
          </p:nvSpPr>
          <p:spPr>
            <a:xfrm>
              <a:off x="1216580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5" name="Vrije vorm: vorm 274">
              <a:extLst>
                <a:ext uri="{FF2B5EF4-FFF2-40B4-BE49-F238E27FC236}">
                  <a16:creationId xmlns:a16="http://schemas.microsoft.com/office/drawing/2014/main" id="{D95FEFB3-6BBF-4F88-AEC1-2C039BF40197}"/>
                </a:ext>
              </a:extLst>
            </p:cNvPr>
            <p:cNvSpPr/>
            <p:nvPr/>
          </p:nvSpPr>
          <p:spPr>
            <a:xfrm>
              <a:off x="1216580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6" name="Vrije vorm: vorm 275">
              <a:extLst>
                <a:ext uri="{FF2B5EF4-FFF2-40B4-BE49-F238E27FC236}">
                  <a16:creationId xmlns:a16="http://schemas.microsoft.com/office/drawing/2014/main" id="{8B5243DF-2F27-4383-B5B1-AC6B3AEE3D8D}"/>
                </a:ext>
              </a:extLst>
            </p:cNvPr>
            <p:cNvSpPr/>
            <p:nvPr/>
          </p:nvSpPr>
          <p:spPr>
            <a:xfrm>
              <a:off x="1216580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7" name="Vrije vorm: vorm 276">
              <a:extLst>
                <a:ext uri="{FF2B5EF4-FFF2-40B4-BE49-F238E27FC236}">
                  <a16:creationId xmlns:a16="http://schemas.microsoft.com/office/drawing/2014/main" id="{548C792A-C349-49EA-A56D-5FD40D9BDA4B}"/>
                </a:ext>
              </a:extLst>
            </p:cNvPr>
            <p:cNvSpPr/>
            <p:nvPr/>
          </p:nvSpPr>
          <p:spPr>
            <a:xfrm>
              <a:off x="1216580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8" name="Vrije vorm: vorm 277">
              <a:extLst>
                <a:ext uri="{FF2B5EF4-FFF2-40B4-BE49-F238E27FC236}">
                  <a16:creationId xmlns:a16="http://schemas.microsoft.com/office/drawing/2014/main" id="{A879EFCB-22CB-4E1F-ADFB-B60FAB9EE839}"/>
                </a:ext>
              </a:extLst>
            </p:cNvPr>
            <p:cNvSpPr/>
            <p:nvPr/>
          </p:nvSpPr>
          <p:spPr>
            <a:xfrm>
              <a:off x="1355645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79" name="Vrije vorm: vorm 278">
              <a:extLst>
                <a:ext uri="{FF2B5EF4-FFF2-40B4-BE49-F238E27FC236}">
                  <a16:creationId xmlns:a16="http://schemas.microsoft.com/office/drawing/2014/main" id="{DEEEEDD9-0D85-47C2-BCCC-3C4EE2B0E771}"/>
                </a:ext>
              </a:extLst>
            </p:cNvPr>
            <p:cNvSpPr/>
            <p:nvPr/>
          </p:nvSpPr>
          <p:spPr>
            <a:xfrm>
              <a:off x="1355645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0" name="Vrije vorm: vorm 279">
              <a:extLst>
                <a:ext uri="{FF2B5EF4-FFF2-40B4-BE49-F238E27FC236}">
                  <a16:creationId xmlns:a16="http://schemas.microsoft.com/office/drawing/2014/main" id="{84DB55BE-4CCF-4D52-9478-755AA7EC98C1}"/>
                </a:ext>
              </a:extLst>
            </p:cNvPr>
            <p:cNvSpPr/>
            <p:nvPr/>
          </p:nvSpPr>
          <p:spPr>
            <a:xfrm>
              <a:off x="1355645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1" name="Vrije vorm: vorm 280">
              <a:extLst>
                <a:ext uri="{FF2B5EF4-FFF2-40B4-BE49-F238E27FC236}">
                  <a16:creationId xmlns:a16="http://schemas.microsoft.com/office/drawing/2014/main" id="{AF2D2390-9B86-4896-9EA7-9612FB85711E}"/>
                </a:ext>
              </a:extLst>
            </p:cNvPr>
            <p:cNvSpPr/>
            <p:nvPr/>
          </p:nvSpPr>
          <p:spPr>
            <a:xfrm>
              <a:off x="1355645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2" name="Vrije vorm: vorm 281">
              <a:extLst>
                <a:ext uri="{FF2B5EF4-FFF2-40B4-BE49-F238E27FC236}">
                  <a16:creationId xmlns:a16="http://schemas.microsoft.com/office/drawing/2014/main" id="{4C0E7423-BF43-4725-980A-34FA014FA767}"/>
                </a:ext>
              </a:extLst>
            </p:cNvPr>
            <p:cNvSpPr/>
            <p:nvPr/>
          </p:nvSpPr>
          <p:spPr>
            <a:xfrm>
              <a:off x="1355645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3" name="Vrije vorm: vorm 282">
              <a:extLst>
                <a:ext uri="{FF2B5EF4-FFF2-40B4-BE49-F238E27FC236}">
                  <a16:creationId xmlns:a16="http://schemas.microsoft.com/office/drawing/2014/main" id="{71966838-9EB8-47F9-AB63-3DAC5496CFFD}"/>
                </a:ext>
              </a:extLst>
            </p:cNvPr>
            <p:cNvSpPr/>
            <p:nvPr/>
          </p:nvSpPr>
          <p:spPr>
            <a:xfrm>
              <a:off x="1355645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4" name="Vrije vorm: vorm 283">
              <a:extLst>
                <a:ext uri="{FF2B5EF4-FFF2-40B4-BE49-F238E27FC236}">
                  <a16:creationId xmlns:a16="http://schemas.microsoft.com/office/drawing/2014/main" id="{6AB90869-2B00-4821-B200-44A5D5F5C40E}"/>
                </a:ext>
              </a:extLst>
            </p:cNvPr>
            <p:cNvSpPr/>
            <p:nvPr/>
          </p:nvSpPr>
          <p:spPr>
            <a:xfrm>
              <a:off x="1355645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5" name="Vrije vorm: vorm 284">
              <a:extLst>
                <a:ext uri="{FF2B5EF4-FFF2-40B4-BE49-F238E27FC236}">
                  <a16:creationId xmlns:a16="http://schemas.microsoft.com/office/drawing/2014/main" id="{30B4F58A-33DA-46AC-B0C1-520F115FE70D}"/>
                </a:ext>
              </a:extLst>
            </p:cNvPr>
            <p:cNvSpPr/>
            <p:nvPr/>
          </p:nvSpPr>
          <p:spPr>
            <a:xfrm>
              <a:off x="1355645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6" name="Vrije vorm: vorm 285">
              <a:extLst>
                <a:ext uri="{FF2B5EF4-FFF2-40B4-BE49-F238E27FC236}">
                  <a16:creationId xmlns:a16="http://schemas.microsoft.com/office/drawing/2014/main" id="{88A4FB4B-8224-44D2-A337-154B8A71A1E5}"/>
                </a:ext>
              </a:extLst>
            </p:cNvPr>
            <p:cNvSpPr/>
            <p:nvPr/>
          </p:nvSpPr>
          <p:spPr>
            <a:xfrm>
              <a:off x="1355645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7" name="Vrije vorm: vorm 286">
              <a:extLst>
                <a:ext uri="{FF2B5EF4-FFF2-40B4-BE49-F238E27FC236}">
                  <a16:creationId xmlns:a16="http://schemas.microsoft.com/office/drawing/2014/main" id="{04172D06-37CB-4AD6-B377-F54981178485}"/>
                </a:ext>
              </a:extLst>
            </p:cNvPr>
            <p:cNvSpPr/>
            <p:nvPr/>
          </p:nvSpPr>
          <p:spPr>
            <a:xfrm>
              <a:off x="1355645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8" name="Vrije vorm: vorm 287">
              <a:extLst>
                <a:ext uri="{FF2B5EF4-FFF2-40B4-BE49-F238E27FC236}">
                  <a16:creationId xmlns:a16="http://schemas.microsoft.com/office/drawing/2014/main" id="{CD898590-9A56-48D1-83CE-790914020D3F}"/>
                </a:ext>
              </a:extLst>
            </p:cNvPr>
            <p:cNvSpPr/>
            <p:nvPr/>
          </p:nvSpPr>
          <p:spPr>
            <a:xfrm>
              <a:off x="1355645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89" name="Vrije vorm: vorm 288">
              <a:extLst>
                <a:ext uri="{FF2B5EF4-FFF2-40B4-BE49-F238E27FC236}">
                  <a16:creationId xmlns:a16="http://schemas.microsoft.com/office/drawing/2014/main" id="{83B32B6C-144A-4AF2-9C19-F2110782CDC5}"/>
                </a:ext>
              </a:extLst>
            </p:cNvPr>
            <p:cNvSpPr/>
            <p:nvPr/>
          </p:nvSpPr>
          <p:spPr>
            <a:xfrm>
              <a:off x="1355645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0" name="Vrije vorm: vorm 289">
              <a:extLst>
                <a:ext uri="{FF2B5EF4-FFF2-40B4-BE49-F238E27FC236}">
                  <a16:creationId xmlns:a16="http://schemas.microsoft.com/office/drawing/2014/main" id="{0949DD4B-4317-4669-BE85-9057F5C61DAC}"/>
                </a:ext>
              </a:extLst>
            </p:cNvPr>
            <p:cNvSpPr/>
            <p:nvPr/>
          </p:nvSpPr>
          <p:spPr>
            <a:xfrm>
              <a:off x="1494710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1" name="Vrije vorm: vorm 290">
              <a:extLst>
                <a:ext uri="{FF2B5EF4-FFF2-40B4-BE49-F238E27FC236}">
                  <a16:creationId xmlns:a16="http://schemas.microsoft.com/office/drawing/2014/main" id="{91C36D88-0E9E-4B86-B70B-112F890140AE}"/>
                </a:ext>
              </a:extLst>
            </p:cNvPr>
            <p:cNvSpPr/>
            <p:nvPr/>
          </p:nvSpPr>
          <p:spPr>
            <a:xfrm>
              <a:off x="1494710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2" name="Vrije vorm: vorm 291">
              <a:extLst>
                <a:ext uri="{FF2B5EF4-FFF2-40B4-BE49-F238E27FC236}">
                  <a16:creationId xmlns:a16="http://schemas.microsoft.com/office/drawing/2014/main" id="{493A8652-94EC-44F5-8832-0E5B52078664}"/>
                </a:ext>
              </a:extLst>
            </p:cNvPr>
            <p:cNvSpPr/>
            <p:nvPr/>
          </p:nvSpPr>
          <p:spPr>
            <a:xfrm>
              <a:off x="1494710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3" name="Vrije vorm: vorm 292">
              <a:extLst>
                <a:ext uri="{FF2B5EF4-FFF2-40B4-BE49-F238E27FC236}">
                  <a16:creationId xmlns:a16="http://schemas.microsoft.com/office/drawing/2014/main" id="{0775AFEE-9B42-4F99-94B5-5967161B6914}"/>
                </a:ext>
              </a:extLst>
            </p:cNvPr>
            <p:cNvSpPr/>
            <p:nvPr/>
          </p:nvSpPr>
          <p:spPr>
            <a:xfrm>
              <a:off x="1494710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4" name="Vrije vorm: vorm 293">
              <a:extLst>
                <a:ext uri="{FF2B5EF4-FFF2-40B4-BE49-F238E27FC236}">
                  <a16:creationId xmlns:a16="http://schemas.microsoft.com/office/drawing/2014/main" id="{74130020-E86E-44F2-942D-581737FC0148}"/>
                </a:ext>
              </a:extLst>
            </p:cNvPr>
            <p:cNvSpPr/>
            <p:nvPr/>
          </p:nvSpPr>
          <p:spPr>
            <a:xfrm>
              <a:off x="1494710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5" name="Vrije vorm: vorm 294">
              <a:extLst>
                <a:ext uri="{FF2B5EF4-FFF2-40B4-BE49-F238E27FC236}">
                  <a16:creationId xmlns:a16="http://schemas.microsoft.com/office/drawing/2014/main" id="{7CE82AFB-AE7D-49D8-B23D-F0816063C2FF}"/>
                </a:ext>
              </a:extLst>
            </p:cNvPr>
            <p:cNvSpPr/>
            <p:nvPr/>
          </p:nvSpPr>
          <p:spPr>
            <a:xfrm>
              <a:off x="1494710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6" name="Vrije vorm: vorm 295">
              <a:extLst>
                <a:ext uri="{FF2B5EF4-FFF2-40B4-BE49-F238E27FC236}">
                  <a16:creationId xmlns:a16="http://schemas.microsoft.com/office/drawing/2014/main" id="{D0DF6A50-1F7E-409C-B554-2D46D99BE9FF}"/>
                </a:ext>
              </a:extLst>
            </p:cNvPr>
            <p:cNvSpPr/>
            <p:nvPr/>
          </p:nvSpPr>
          <p:spPr>
            <a:xfrm>
              <a:off x="1494710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7" name="Vrije vorm: vorm 296">
              <a:extLst>
                <a:ext uri="{FF2B5EF4-FFF2-40B4-BE49-F238E27FC236}">
                  <a16:creationId xmlns:a16="http://schemas.microsoft.com/office/drawing/2014/main" id="{27CC0782-9D09-4503-B890-52ADCF1FF117}"/>
                </a:ext>
              </a:extLst>
            </p:cNvPr>
            <p:cNvSpPr/>
            <p:nvPr/>
          </p:nvSpPr>
          <p:spPr>
            <a:xfrm>
              <a:off x="1494710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8" name="Vrije vorm: vorm 297">
              <a:extLst>
                <a:ext uri="{FF2B5EF4-FFF2-40B4-BE49-F238E27FC236}">
                  <a16:creationId xmlns:a16="http://schemas.microsoft.com/office/drawing/2014/main" id="{38057788-17E8-4311-B8BA-7B3427BE1535}"/>
                </a:ext>
              </a:extLst>
            </p:cNvPr>
            <p:cNvSpPr/>
            <p:nvPr/>
          </p:nvSpPr>
          <p:spPr>
            <a:xfrm>
              <a:off x="1494710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299" name="Vrije vorm: vorm 298">
              <a:extLst>
                <a:ext uri="{FF2B5EF4-FFF2-40B4-BE49-F238E27FC236}">
                  <a16:creationId xmlns:a16="http://schemas.microsoft.com/office/drawing/2014/main" id="{2F09411C-C36C-4181-9924-5337E3B5AADA}"/>
                </a:ext>
              </a:extLst>
            </p:cNvPr>
            <p:cNvSpPr/>
            <p:nvPr/>
          </p:nvSpPr>
          <p:spPr>
            <a:xfrm>
              <a:off x="1494710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0" name="Vrije vorm: vorm 299">
              <a:extLst>
                <a:ext uri="{FF2B5EF4-FFF2-40B4-BE49-F238E27FC236}">
                  <a16:creationId xmlns:a16="http://schemas.microsoft.com/office/drawing/2014/main" id="{FF54E9C0-3B3E-40B8-AA75-C9F0CBE9017C}"/>
                </a:ext>
              </a:extLst>
            </p:cNvPr>
            <p:cNvSpPr/>
            <p:nvPr/>
          </p:nvSpPr>
          <p:spPr>
            <a:xfrm>
              <a:off x="1494710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1" name="Vrije vorm: vorm 300">
              <a:extLst>
                <a:ext uri="{FF2B5EF4-FFF2-40B4-BE49-F238E27FC236}">
                  <a16:creationId xmlns:a16="http://schemas.microsoft.com/office/drawing/2014/main" id="{4F1990F5-C890-43BE-8EAA-2B4919084C48}"/>
                </a:ext>
              </a:extLst>
            </p:cNvPr>
            <p:cNvSpPr/>
            <p:nvPr/>
          </p:nvSpPr>
          <p:spPr>
            <a:xfrm>
              <a:off x="1494710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2" name="Vrije vorm: vorm 301">
              <a:extLst>
                <a:ext uri="{FF2B5EF4-FFF2-40B4-BE49-F238E27FC236}">
                  <a16:creationId xmlns:a16="http://schemas.microsoft.com/office/drawing/2014/main" id="{B0BB263B-B6E9-4194-BC3B-8E01BA8010ED}"/>
                </a:ext>
              </a:extLst>
            </p:cNvPr>
            <p:cNvSpPr/>
            <p:nvPr/>
          </p:nvSpPr>
          <p:spPr>
            <a:xfrm>
              <a:off x="16337756" y="9453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3" name="Vrije vorm: vorm 302">
              <a:extLst>
                <a:ext uri="{FF2B5EF4-FFF2-40B4-BE49-F238E27FC236}">
                  <a16:creationId xmlns:a16="http://schemas.microsoft.com/office/drawing/2014/main" id="{6EB579CC-67F4-4BF2-B7CA-8CF45EFEF164}"/>
                </a:ext>
              </a:extLst>
            </p:cNvPr>
            <p:cNvSpPr/>
            <p:nvPr/>
          </p:nvSpPr>
          <p:spPr>
            <a:xfrm>
              <a:off x="16337756" y="16406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4" name="Vrije vorm: vorm 303">
              <a:extLst>
                <a:ext uri="{FF2B5EF4-FFF2-40B4-BE49-F238E27FC236}">
                  <a16:creationId xmlns:a16="http://schemas.microsoft.com/office/drawing/2014/main" id="{768C3711-5C73-4CAD-A09B-8AD8D504CF6A}"/>
                </a:ext>
              </a:extLst>
            </p:cNvPr>
            <p:cNvSpPr/>
            <p:nvPr/>
          </p:nvSpPr>
          <p:spPr>
            <a:xfrm>
              <a:off x="16337756" y="23360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5" name="Vrije vorm: vorm 304">
              <a:extLst>
                <a:ext uri="{FF2B5EF4-FFF2-40B4-BE49-F238E27FC236}">
                  <a16:creationId xmlns:a16="http://schemas.microsoft.com/office/drawing/2014/main" id="{67BC1828-8DA8-46DC-A197-48196280F354}"/>
                </a:ext>
              </a:extLst>
            </p:cNvPr>
            <p:cNvSpPr/>
            <p:nvPr/>
          </p:nvSpPr>
          <p:spPr>
            <a:xfrm>
              <a:off x="16337756" y="30313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6" name="Vrije vorm: vorm 305">
              <a:extLst>
                <a:ext uri="{FF2B5EF4-FFF2-40B4-BE49-F238E27FC236}">
                  <a16:creationId xmlns:a16="http://schemas.microsoft.com/office/drawing/2014/main" id="{CFAD1716-2C85-40CD-8FD3-69A735B88467}"/>
                </a:ext>
              </a:extLst>
            </p:cNvPr>
            <p:cNvSpPr/>
            <p:nvPr/>
          </p:nvSpPr>
          <p:spPr>
            <a:xfrm>
              <a:off x="16337756" y="37266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7" name="Vrije vorm: vorm 306">
              <a:extLst>
                <a:ext uri="{FF2B5EF4-FFF2-40B4-BE49-F238E27FC236}">
                  <a16:creationId xmlns:a16="http://schemas.microsoft.com/office/drawing/2014/main" id="{E65EAAB6-E979-4D23-8011-C11F6740C397}"/>
                </a:ext>
              </a:extLst>
            </p:cNvPr>
            <p:cNvSpPr/>
            <p:nvPr/>
          </p:nvSpPr>
          <p:spPr>
            <a:xfrm>
              <a:off x="16337756" y="44219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8" name="Vrije vorm: vorm 307">
              <a:extLst>
                <a:ext uri="{FF2B5EF4-FFF2-40B4-BE49-F238E27FC236}">
                  <a16:creationId xmlns:a16="http://schemas.microsoft.com/office/drawing/2014/main" id="{DBAE8A15-9EE2-45A3-B633-3E8C2310F4C2}"/>
                </a:ext>
              </a:extLst>
            </p:cNvPr>
            <p:cNvSpPr/>
            <p:nvPr/>
          </p:nvSpPr>
          <p:spPr>
            <a:xfrm>
              <a:off x="16337756" y="51173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09" name="Vrije vorm: vorm 308">
              <a:extLst>
                <a:ext uri="{FF2B5EF4-FFF2-40B4-BE49-F238E27FC236}">
                  <a16:creationId xmlns:a16="http://schemas.microsoft.com/office/drawing/2014/main" id="{D753326B-8874-4E7C-AA7E-A545A47E3574}"/>
                </a:ext>
              </a:extLst>
            </p:cNvPr>
            <p:cNvSpPr/>
            <p:nvPr/>
          </p:nvSpPr>
          <p:spPr>
            <a:xfrm>
              <a:off x="16337756" y="58126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10" name="Vrije vorm: vorm 309">
              <a:extLst>
                <a:ext uri="{FF2B5EF4-FFF2-40B4-BE49-F238E27FC236}">
                  <a16:creationId xmlns:a16="http://schemas.microsoft.com/office/drawing/2014/main" id="{5DDD3B5E-6A57-497A-B6F4-B63BF165269B}"/>
                </a:ext>
              </a:extLst>
            </p:cNvPr>
            <p:cNvSpPr/>
            <p:nvPr/>
          </p:nvSpPr>
          <p:spPr>
            <a:xfrm>
              <a:off x="16337756" y="650795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11" name="Vrije vorm: vorm 310">
              <a:extLst>
                <a:ext uri="{FF2B5EF4-FFF2-40B4-BE49-F238E27FC236}">
                  <a16:creationId xmlns:a16="http://schemas.microsoft.com/office/drawing/2014/main" id="{3D08178D-F7D5-4D3A-9450-60366D69715B}"/>
                </a:ext>
              </a:extLst>
            </p:cNvPr>
            <p:cNvSpPr/>
            <p:nvPr/>
          </p:nvSpPr>
          <p:spPr>
            <a:xfrm>
              <a:off x="16337756" y="720328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12" name="Vrije vorm: vorm 311">
              <a:extLst>
                <a:ext uri="{FF2B5EF4-FFF2-40B4-BE49-F238E27FC236}">
                  <a16:creationId xmlns:a16="http://schemas.microsoft.com/office/drawing/2014/main" id="{EBF44C3E-9D51-4C63-B82B-3F96ADEDB96B}"/>
                </a:ext>
              </a:extLst>
            </p:cNvPr>
            <p:cNvSpPr/>
            <p:nvPr/>
          </p:nvSpPr>
          <p:spPr>
            <a:xfrm>
              <a:off x="16337756" y="7898606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13" name="Vrije vorm: vorm 312">
              <a:extLst>
                <a:ext uri="{FF2B5EF4-FFF2-40B4-BE49-F238E27FC236}">
                  <a16:creationId xmlns:a16="http://schemas.microsoft.com/office/drawing/2014/main" id="{6BFC47CB-5B02-4DAB-A17E-F94EA310D04E}"/>
                </a:ext>
              </a:extLst>
            </p:cNvPr>
            <p:cNvSpPr/>
            <p:nvPr/>
          </p:nvSpPr>
          <p:spPr>
            <a:xfrm>
              <a:off x="16337756" y="8593931"/>
              <a:ext cx="1276350" cy="561975"/>
            </a:xfrm>
            <a:custGeom>
              <a:avLst/>
              <a:gdLst>
                <a:gd name="connsiteX0" fmla="*/ 7144 w 1276350"/>
                <a:gd name="connsiteY0" fmla="*/ 7144 h 561975"/>
                <a:gd name="connsiteX1" fmla="*/ 1273969 w 1276350"/>
                <a:gd name="connsiteY1" fmla="*/ 7144 h 561975"/>
                <a:gd name="connsiteX2" fmla="*/ 1273969 w 1276350"/>
                <a:gd name="connsiteY2" fmla="*/ 559594 h 561975"/>
                <a:gd name="connsiteX3" fmla="*/ 7144 w 12763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61975">
                  <a:moveTo>
                    <a:pt x="7144" y="7144"/>
                  </a:moveTo>
                  <a:lnTo>
                    <a:pt x="1273969" y="7144"/>
                  </a:lnTo>
                  <a:lnTo>
                    <a:pt x="1273969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  <p:sp>
          <p:nvSpPr>
            <p:cNvPr id="314" name="Vrije vorm: vorm 313">
              <a:extLst>
                <a:ext uri="{FF2B5EF4-FFF2-40B4-BE49-F238E27FC236}">
                  <a16:creationId xmlns:a16="http://schemas.microsoft.com/office/drawing/2014/main" id="{F19208B1-17AB-43B4-B0AD-E5828CAFAFB9}"/>
                </a:ext>
              </a:extLst>
            </p:cNvPr>
            <p:cNvSpPr/>
            <p:nvPr/>
          </p:nvSpPr>
          <p:spPr>
            <a:xfrm>
              <a:off x="-7144" y="9289256"/>
              <a:ext cx="17621250" cy="561975"/>
            </a:xfrm>
            <a:custGeom>
              <a:avLst/>
              <a:gdLst>
                <a:gd name="connsiteX0" fmla="*/ 7144 w 17621250"/>
                <a:gd name="connsiteY0" fmla="*/ 7144 h 561975"/>
                <a:gd name="connsiteX1" fmla="*/ 17618868 w 17621250"/>
                <a:gd name="connsiteY1" fmla="*/ 7144 h 561975"/>
                <a:gd name="connsiteX2" fmla="*/ 17618868 w 17621250"/>
                <a:gd name="connsiteY2" fmla="*/ 559594 h 561975"/>
                <a:gd name="connsiteX3" fmla="*/ 7144 w 17621250"/>
                <a:gd name="connsiteY3" fmla="*/ 55959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0" h="561975">
                  <a:moveTo>
                    <a:pt x="7144" y="7144"/>
                  </a:moveTo>
                  <a:lnTo>
                    <a:pt x="17618868" y="7144"/>
                  </a:lnTo>
                  <a:lnTo>
                    <a:pt x="17618868" y="559594"/>
                  </a:lnTo>
                  <a:lnTo>
                    <a:pt x="7144" y="559594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 sz="1200">
                <a:highlight>
                  <a:srgbClr val="FFFF00"/>
                </a:highlight>
              </a:endParaRPr>
            </a:p>
          </p:txBody>
        </p:sp>
      </p:grpSp>
      <p:pic>
        <p:nvPicPr>
          <p:cNvPr id="315" name="Afbeelding 314">
            <a:extLst>
              <a:ext uri="{FF2B5EF4-FFF2-40B4-BE49-F238E27FC236}">
                <a16:creationId xmlns:a16="http://schemas.microsoft.com/office/drawing/2014/main" id="{3BF46849-40DA-4360-9135-DC7B3200D2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58" y="6097059"/>
            <a:ext cx="1227841" cy="6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5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3" r:id="rId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0" userDrawn="1">
          <p15:clr>
            <a:srgbClr val="5ACBF0"/>
          </p15:clr>
        </p15:guide>
        <p15:guide id="2" pos="7396" userDrawn="1">
          <p15:clr>
            <a:srgbClr val="5ACBF0"/>
          </p15:clr>
        </p15:guide>
        <p15:guide id="3" pos="3918" userDrawn="1">
          <p15:clr>
            <a:srgbClr val="5ACBF0"/>
          </p15:clr>
        </p15:guide>
        <p15:guide id="4" orient="horz" pos="983" userDrawn="1">
          <p15:clr>
            <a:srgbClr val="5ACBF0"/>
          </p15:clr>
        </p15:guide>
        <p15:guide id="5" orient="horz" pos="3551" userDrawn="1">
          <p15:clr>
            <a:srgbClr val="5ACBF0"/>
          </p15:clr>
        </p15:guide>
        <p15:guide id="6" orient="horz" pos="3843" userDrawn="1">
          <p15:clr>
            <a:srgbClr val="5ACBF0"/>
          </p15:clr>
        </p15:guide>
        <p15:guide id="7" orient="horz" pos="691" userDrawn="1">
          <p15:clr>
            <a:srgbClr val="5ACBF0"/>
          </p15:clr>
        </p15:guide>
        <p15:guide id="8" orient="horz" pos="2261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7200" b="1"/>
              <a:t>Innovative Project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1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7BC0F-9AD7-4DC2-A094-16A8EF5E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600" dirty="0" err="1"/>
              <a:t>Laravel</a:t>
            </a:r>
            <a:endParaRPr lang="nl-BE" sz="5600" dirty="0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F045AE-A0E6-4F62-95D8-96EEF2EC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16" y="4531261"/>
            <a:ext cx="5243391" cy="189779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22214-3040-4367-9E10-FD8982D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88D43C1-E874-4A13-8EB8-795D3AEE37DF}"/>
              </a:ext>
            </a:extLst>
          </p:cNvPr>
          <p:cNvSpPr txBox="1"/>
          <p:nvPr/>
        </p:nvSpPr>
        <p:spPr>
          <a:xfrm>
            <a:off x="806569" y="2134114"/>
            <a:ext cx="6683154" cy="4510017"/>
          </a:xfrm>
          <a:prstGeom prst="rect">
            <a:avLst/>
          </a:prstGeom>
          <a:noFill/>
        </p:spPr>
        <p:txBody>
          <a:bodyPr wrap="square" tIns="288000" bIns="216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PHP </a:t>
            </a:r>
            <a:r>
              <a:rPr lang="nl-BE" sz="2000" b="1" dirty="0" err="1"/>
              <a:t>framework</a:t>
            </a:r>
            <a:endParaRPr lang="nl-BE" sz="2000" b="1" dirty="0"/>
          </a:p>
          <a:p>
            <a:endParaRPr lang="nl-B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Voor webapplicaties volgens MVC-model</a:t>
            </a:r>
          </a:p>
          <a:p>
            <a:endParaRPr lang="nl-B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Ingebouwde functies (zoals verificatie/ authenticatie, betalingsfuncties)</a:t>
            </a:r>
          </a:p>
          <a:p>
            <a:endParaRPr lang="nl-B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 err="1"/>
              <a:t>Uitbreidbaar</a:t>
            </a:r>
            <a:r>
              <a:rPr lang="nl-BE" sz="2000" b="1" dirty="0"/>
              <a:t> met </a:t>
            </a:r>
            <a:r>
              <a:rPr lang="nl-BE" sz="2000" b="1" dirty="0" err="1"/>
              <a:t>Laravel</a:t>
            </a:r>
            <a:r>
              <a:rPr lang="nl-BE" sz="2000" b="1" dirty="0"/>
              <a:t> packages</a:t>
            </a:r>
          </a:p>
          <a:p>
            <a:endParaRPr lang="nl-B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Setup om met vue.js te werken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0895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7BC0F-9AD7-4DC2-A094-16A8EF5E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600" dirty="0"/>
              <a:t>Webshop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22214-3040-4367-9E10-FD8982D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88D43C1-E874-4A13-8EB8-795D3AEE37DF}"/>
              </a:ext>
            </a:extLst>
          </p:cNvPr>
          <p:cNvSpPr txBox="1"/>
          <p:nvPr/>
        </p:nvSpPr>
        <p:spPr>
          <a:xfrm>
            <a:off x="806569" y="2134114"/>
            <a:ext cx="6683154" cy="1432252"/>
          </a:xfrm>
          <a:prstGeom prst="rect">
            <a:avLst/>
          </a:prstGeom>
          <a:noFill/>
        </p:spPr>
        <p:txBody>
          <a:bodyPr wrap="square" tIns="288000" bIns="216000">
            <a:spAutoFit/>
          </a:bodyPr>
          <a:lstStyle/>
          <a:p>
            <a:endParaRPr lang="nl-B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6471E0-F4CE-44C0-8982-17F198CB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8" y="1744230"/>
            <a:ext cx="7365123" cy="4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7BC0F-9AD7-4DC2-A094-16A8EF5E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646528" cy="2092182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600" dirty="0"/>
              <a:t>Machine Learning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22214-3040-4367-9E10-FD8982D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/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0A1E5D8-C6E0-4D3F-828D-88CE4922A49E}"/>
              </a:ext>
            </a:extLst>
          </p:cNvPr>
          <p:cNvSpPr txBox="1"/>
          <p:nvPr/>
        </p:nvSpPr>
        <p:spPr>
          <a:xfrm>
            <a:off x="838200" y="2745106"/>
            <a:ext cx="539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Productaanbeveling: opvolgen wat de klant bekijkt om zo bepaalde producten voor te stellen om te kopen</a:t>
            </a:r>
          </a:p>
        </p:txBody>
      </p:sp>
    </p:spTree>
    <p:extLst>
      <p:ext uri="{BB962C8B-B14F-4D97-AF65-F5344CB8AC3E}">
        <p14:creationId xmlns:p14="http://schemas.microsoft.com/office/powerpoint/2010/main" val="117125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7BC0F-9AD7-4DC2-A094-16A8EF5E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646528" cy="2092182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600" dirty="0"/>
              <a:t>Machine Learning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22214-3040-4367-9E10-FD8982D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/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04957CC-3BA9-460F-9AE5-86C5716F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0" y="1897315"/>
            <a:ext cx="6580261" cy="41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7BC0F-9AD7-4DC2-A094-16A8EF5E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092182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600" dirty="0"/>
              <a:t>Gebruikte technologieën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22214-3040-4367-9E10-FD8982D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/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12AAF06-25E3-4F7B-85B0-0FDBE08CB7D2}"/>
              </a:ext>
            </a:extLst>
          </p:cNvPr>
          <p:cNvSpPr txBox="1"/>
          <p:nvPr/>
        </p:nvSpPr>
        <p:spPr>
          <a:xfrm>
            <a:off x="949911" y="2627790"/>
            <a:ext cx="55348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Laravel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Atom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Vue.js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Machine </a:t>
            </a:r>
            <a:r>
              <a:rPr lang="nl-BE" sz="2400" dirty="0" err="1"/>
              <a:t>learning</a:t>
            </a:r>
            <a:r>
              <a:rPr lang="nl-B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0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7BC0F-9AD7-4DC2-A094-16A8EF5E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092182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5600" dirty="0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22214-3040-4367-9E10-FD8982D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30477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/>
            <a:endParaRPr lang="nl-BE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59380"/>
      </p:ext>
    </p:extLst>
  </p:cSld>
  <p:clrMapOvr>
    <a:masterClrMapping/>
  </p:clrMapOvr>
</p:sld>
</file>

<file path=ppt/theme/theme1.xml><?xml version="1.0" encoding="utf-8"?>
<a:theme xmlns:a="http://schemas.openxmlformats.org/drawingml/2006/main" name="Howest NL">
  <a:themeElements>
    <a:clrScheme name="Howest">
      <a:dk1>
        <a:srgbClr val="000000"/>
      </a:dk1>
      <a:lt1>
        <a:sysClr val="window" lastClr="FFFFFF"/>
      </a:lt1>
      <a:dk2>
        <a:srgbClr val="44C8F5"/>
      </a:dk2>
      <a:lt2>
        <a:srgbClr val="E7E6E6"/>
      </a:lt2>
      <a:accent1>
        <a:srgbClr val="EC008C"/>
      </a:accent1>
      <a:accent2>
        <a:srgbClr val="FFF200"/>
      </a:accent2>
      <a:accent3>
        <a:srgbClr val="A5A5A5"/>
      </a:accent3>
      <a:accent4>
        <a:srgbClr val="44C8F5"/>
      </a:accent4>
      <a:accent5>
        <a:srgbClr val="7B7B7B"/>
      </a:accent5>
      <a:accent6>
        <a:srgbClr val="000000"/>
      </a:accent6>
      <a:hlink>
        <a:srgbClr val="44C8F5"/>
      </a:hlink>
      <a:folHlink>
        <a:srgbClr val="44C8F5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4C8F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63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Howest NL</vt:lpstr>
      <vt:lpstr>Innovative Project</vt:lpstr>
      <vt:lpstr>Laravel</vt:lpstr>
      <vt:lpstr>Webshop</vt:lpstr>
      <vt:lpstr>Machine Learning</vt:lpstr>
      <vt:lpstr>Machine Learning</vt:lpstr>
      <vt:lpstr>Gebruikte technologieën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Project</dc:title>
  <dc:creator>Nataliya Danyoukova</dc:creator>
  <cp:lastModifiedBy>Nataliya Danyoukova</cp:lastModifiedBy>
  <cp:revision>1</cp:revision>
  <dcterms:created xsi:type="dcterms:W3CDTF">2022-02-24T08:30:24Z</dcterms:created>
  <dcterms:modified xsi:type="dcterms:W3CDTF">2022-02-24T18:04:48Z</dcterms:modified>
</cp:coreProperties>
</file>