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58" r:id="rId5"/>
    <p:sldId id="260" r:id="rId6"/>
    <p:sldId id="288" r:id="rId7"/>
    <p:sldId id="297" r:id="rId8"/>
    <p:sldId id="270" r:id="rId9"/>
    <p:sldId id="280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15A"/>
    <a:srgbClr val="FBF670"/>
    <a:srgbClr val="FBF56F"/>
    <a:srgbClr val="FEFEFE"/>
    <a:srgbClr val="464646"/>
    <a:srgbClr val="272727"/>
    <a:srgbClr val="FDFDFD"/>
    <a:srgbClr val="E0B328"/>
    <a:srgbClr val="494949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6678" autoAdjust="0"/>
  </p:normalViewPr>
  <p:slideViewPr>
    <p:cSldViewPr snapToGrid="0">
      <p:cViewPr varScale="1">
        <p:scale>
          <a:sx n="57" d="100"/>
          <a:sy n="57" d="100"/>
        </p:scale>
        <p:origin x="78" y="360"/>
      </p:cViewPr>
      <p:guideLst>
        <p:guide orient="horz" pos="2140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3B0ED-7EB6-497C-84AF-385855C48F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160"/>
            <a:ext cx="12192001" cy="687878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546251" y="1280162"/>
            <a:ext cx="7111217" cy="7111217"/>
          </a:xfrm>
          <a:prstGeom prst="ellipse">
            <a:avLst/>
          </a:prstGeom>
          <a:noFill/>
          <a:ln>
            <a:gradFill>
              <a:gsLst>
                <a:gs pos="17000">
                  <a:srgbClr val="E3BA2E"/>
                </a:gs>
                <a:gs pos="15000">
                  <a:srgbClr val="DEAE22">
                    <a:alpha val="0"/>
                  </a:srgbClr>
                </a:gs>
                <a:gs pos="0">
                  <a:srgbClr val="E8F1F9">
                    <a:alpha val="0"/>
                  </a:srgbClr>
                </a:gs>
                <a:gs pos="100000">
                  <a:srgbClr val="FBF670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rot="-120000">
            <a:off x="2525209" y="3904284"/>
            <a:ext cx="9657527" cy="3138606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1762" y="2290104"/>
            <a:ext cx="6278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rgbClr val="FBF670"/>
                </a:solidFill>
                <a:cs typeface="+mn-ea"/>
                <a:sym typeface="+mn-lt"/>
              </a:rPr>
              <a:t>研发工作周报</a:t>
            </a:r>
            <a:endParaRPr lang="zh-CN" altLang="en-US" sz="8000" b="1" dirty="0">
              <a:solidFill>
                <a:srgbClr val="FBF67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05961" y="1643576"/>
            <a:ext cx="349715" cy="349715"/>
            <a:chOff x="7805961" y="1643576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7805961" y="1643576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890818" y="1728433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268796" y="4794693"/>
            <a:ext cx="126188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3E15A"/>
                </a:solidFill>
                <a:cs typeface="+mn-ea"/>
                <a:sym typeface="+mn-lt"/>
              </a:rPr>
              <a:t>王丹煜</a:t>
            </a:r>
            <a:endParaRPr lang="zh-CN" altLang="en-US" sz="2800" b="1" dirty="0">
              <a:solidFill>
                <a:srgbClr val="F3E15A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53124" y="3397433"/>
            <a:ext cx="52101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3E15A"/>
                </a:solidFill>
                <a:latin typeface="楷体" panose="02010609060101010101" charset="-122"/>
                <a:ea typeface="楷体" panose="02010609060101010101" charset="-122"/>
              </a:rPr>
              <a:t>E5-微思政论坛版</a:t>
            </a:r>
            <a:r>
              <a:rPr lang="zh-CN" altLang="en-US" sz="3200" dirty="0">
                <a:solidFill>
                  <a:srgbClr val="F3E15A"/>
                </a:solidFill>
                <a:latin typeface="楷体" panose="02010609060101010101" charset="-122"/>
                <a:ea typeface="楷体" panose="02010609060101010101" charset="-122"/>
              </a:rPr>
              <a:t>块的数据存储</a:t>
            </a:r>
            <a:endParaRPr lang="zh-CN" altLang="en-US" sz="3200" dirty="0">
              <a:solidFill>
                <a:srgbClr val="F3E15A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C 0.13659 0.15162 0.17812 0.47176 0.09284 0.71458 C 0.00742 0.95741 -0.17266 1.03171 -0.30925 0.87986 C -0.44584 0.72824 -0.48711 0.4081 -0.40182 0.16528 C -0.31641 -0.07755 -0.13646 -0.15185 2.08333E-6 7.40741E-7 Z " pathEditMode="relative" rAng="192000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4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  <p:bldP spid="15" grpId="0" bldLvl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95" y="-12065"/>
            <a:ext cx="12214104" cy="68820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 18"/>
          <p:cNvSpPr>
            <a:spLocks noChangeAspect="1"/>
          </p:cNvSpPr>
          <p:nvPr/>
        </p:nvSpPr>
        <p:spPr>
          <a:xfrm>
            <a:off x="-14068" y="-12959"/>
            <a:ext cx="6102008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3925912" y="1298339"/>
            <a:ext cx="6484179" cy="6484179"/>
          </a:xfrm>
          <a:prstGeom prst="ellipse">
            <a:avLst/>
          </a:prstGeom>
          <a:noFill/>
          <a:ln w="9525"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72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715065" y="-558596"/>
            <a:ext cx="0" cy="23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554276" y="1784252"/>
            <a:ext cx="349715" cy="349715"/>
            <a:chOff x="2554276" y="1784252"/>
            <a:chExt cx="349715" cy="349715"/>
          </a:xfrm>
        </p:grpSpPr>
        <p:sp>
          <p:nvSpPr>
            <p:cNvPr id="25" name="椭圆 24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54482" y="2238039"/>
            <a:ext cx="2493645" cy="11068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DEFFA"/>
                </a:solidFill>
                <a:cs typeface="+mn-ea"/>
                <a:sym typeface="+mn-lt"/>
              </a:rPr>
              <a:t>         </a:t>
            </a:r>
            <a:r>
              <a:rPr lang="zh-CN" altLang="en-US" sz="6600" b="1" dirty="0">
                <a:solidFill>
                  <a:srgbClr val="F3E15A"/>
                </a:solidFill>
                <a:cs typeface="+mn-ea"/>
                <a:sym typeface="+mn-lt"/>
              </a:rPr>
              <a:t>内容</a:t>
            </a:r>
            <a:endParaRPr lang="zh-CN" altLang="en-US" sz="6600" b="1" dirty="0">
              <a:solidFill>
                <a:srgbClr val="F3E15A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60757" y="2477425"/>
            <a:ext cx="2605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nodejs</a:t>
            </a:r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连接数据库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60950" y="4820624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数据库改操作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40345" y="3967477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数据库删操作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40605" y="5629941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数据库查询操作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6341016" y="3224385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6341016" y="4040636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6341016" y="4859384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6341016" y="567813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6341016" y="2617325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63297" y="312957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数据库增操作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33" grpId="0" bldLvl="0" animBg="1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6" grpId="0" bldLvl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97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0894" y="2560716"/>
            <a:ext cx="287783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PART   01</a:t>
            </a:r>
            <a:endParaRPr lang="en-US" altLang="zh-CN" sz="3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288415" y="3965487"/>
            <a:ext cx="3219450" cy="5530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30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en-US" altLang="zh-CN" sz="28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nodejs</a:t>
            </a:r>
            <a:r>
              <a:rPr lang="zh-CN" altLang="en-US" sz="28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连接数据库</a:t>
            </a:r>
            <a:endParaRPr lang="en-US" altLang="zh-CN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8" grpId="0" bldLvl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01" y="-10989"/>
            <a:ext cx="12201331" cy="68797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9855" y="2245995"/>
            <a:ext cx="631380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建表</a:t>
            </a:r>
            <a:endParaRPr lang="zh-CN" altLang="en-US" sz="24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pic>
        <p:nvPicPr>
          <p:cNvPr id="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48" y="670560"/>
            <a:ext cx="5273675" cy="1249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323" y="2245995"/>
            <a:ext cx="1914525" cy="209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0894" y="2560716"/>
            <a:ext cx="287783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PART   02</a:t>
            </a:r>
            <a:endParaRPr lang="en-US" altLang="zh-CN" sz="3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752694" y="3965487"/>
            <a:ext cx="267208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连接</a:t>
            </a:r>
            <a:r>
              <a:rPr lang="zh-CN" altLang="en-US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数据库操作</a:t>
            </a:r>
            <a:endParaRPr lang="zh-CN" altLang="en-US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8" grpId="0" bldLvl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54" y="-780"/>
            <a:ext cx="12205554" cy="684929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3400" y="260985"/>
            <a:ext cx="3128010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index.htm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30" y="1467485"/>
            <a:ext cx="5273040" cy="3266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70070" y="260985"/>
            <a:ext cx="3128010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server.js</a:t>
            </a:r>
            <a:endParaRPr lang="zh-CN" sz="2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1490" y="1819910"/>
            <a:ext cx="8180070" cy="4126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 rot="5520000" flipH="1" flipV="1">
            <a:off x="2546251" y="1280162"/>
            <a:ext cx="7111217" cy="7111217"/>
          </a:xfrm>
          <a:prstGeom prst="ellipse">
            <a:avLst/>
          </a:prstGeom>
          <a:noFill/>
          <a:ln>
            <a:gradFill>
              <a:gsLst>
                <a:gs pos="17000">
                  <a:srgbClr val="E3BA2E"/>
                </a:gs>
                <a:gs pos="15000">
                  <a:srgbClr val="DEAE22">
                    <a:alpha val="0"/>
                  </a:srgbClr>
                </a:gs>
                <a:gs pos="0">
                  <a:srgbClr val="E8F1F9">
                    <a:alpha val="0"/>
                  </a:srgbClr>
                </a:gs>
                <a:gs pos="100000">
                  <a:srgbClr val="FBF670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rot="21480000" flipH="1" flipV="1">
            <a:off x="18455" y="-176598"/>
            <a:ext cx="9657527" cy="3138606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gradFill>
              <a:gsLst>
                <a:gs pos="0">
                  <a:srgbClr val="FBF670">
                    <a:alpha val="50000"/>
                  </a:srgbClr>
                </a:gs>
                <a:gs pos="100000">
                  <a:srgbClr val="DEAE22">
                    <a:alpha val="40000"/>
                  </a:srgb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4728" y="4017031"/>
            <a:ext cx="5172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BF670"/>
                </a:solidFill>
                <a:cs typeface="+mn-ea"/>
                <a:sym typeface="+mn-lt"/>
              </a:rPr>
              <a:t>THANK   YOU</a:t>
            </a:r>
            <a:endParaRPr lang="zh-CN" altLang="en-US" sz="6000" b="1" dirty="0">
              <a:solidFill>
                <a:srgbClr val="FBF67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98396" y="2637935"/>
            <a:ext cx="349715" cy="349715"/>
            <a:chOff x="2998396" y="2637935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2998396" y="2637935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3083253" y="2722792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C 0.08997 -0.23727 0.27018 -0.30185 0.40208 -0.14375 C 0.53385 0.01435 0.5681 0.33611 0.47812 0.57315 C 0.38789 0.81088 0.20768 0.87408 0.07591 0.71597 C -0.05599 0.55787 -0.09011 0.2375 1.875E-6 -1.85185E-6 Z " pathEditMode="relative" rAng="18240000" ptsTypes="AAA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6" y="2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WPS 演示</Application>
  <PresentationFormat>宽屏</PresentationFormat>
  <Paragraphs>34</Paragraphs>
  <Slides>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楷体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creator>丫丫精饰</dc:creator>
  <cp:keywords>https://cyppt.taobao.com/</cp:keywords>
  <dc:description>https://cyppt.taobao.com/</dc:description>
  <dc:subject>丫丫精饰</dc:subject>
  <cp:category>https://cyppt.taobao.com/</cp:category>
  <cp:lastModifiedBy>amber</cp:lastModifiedBy>
  <cp:revision>273</cp:revision>
  <dcterms:created xsi:type="dcterms:W3CDTF">2015-11-23T13:04:00Z</dcterms:created>
  <dcterms:modified xsi:type="dcterms:W3CDTF">2017-11-30T09:56:44Z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