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58" r:id="rId5"/>
    <p:sldId id="260" r:id="rId6"/>
    <p:sldId id="288" r:id="rId7"/>
    <p:sldId id="306" r:id="rId8"/>
    <p:sldId id="307" r:id="rId9"/>
    <p:sldId id="297" r:id="rId10"/>
    <p:sldId id="270" r:id="rId11"/>
    <p:sldId id="301" r:id="rId12"/>
    <p:sldId id="280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15A"/>
    <a:srgbClr val="FBF670"/>
    <a:srgbClr val="FBF56F"/>
    <a:srgbClr val="FEFEFE"/>
    <a:srgbClr val="464646"/>
    <a:srgbClr val="272727"/>
    <a:srgbClr val="FDFDFD"/>
    <a:srgbClr val="E0B328"/>
    <a:srgbClr val="494949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6678" autoAdjust="0"/>
  </p:normalViewPr>
  <p:slideViewPr>
    <p:cSldViewPr snapToGrid="0">
      <p:cViewPr varScale="1">
        <p:scale>
          <a:sx n="57" d="100"/>
          <a:sy n="57" d="100"/>
        </p:scale>
        <p:origin x="78" y="360"/>
      </p:cViewPr>
      <p:guideLst>
        <p:guide orient="horz" pos="2160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3B0ED-7EB6-497C-84AF-385855C48F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160"/>
            <a:ext cx="12192001" cy="687878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rot="-120000">
            <a:off x="2525209" y="3904284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1762" y="2290104"/>
            <a:ext cx="6278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rgbClr val="FBF670"/>
                </a:solidFill>
                <a:cs typeface="+mn-ea"/>
                <a:sym typeface="+mn-lt"/>
              </a:rPr>
              <a:t>研发工作周报</a:t>
            </a:r>
            <a:endParaRPr lang="zh-CN" altLang="en-US" sz="8000" b="1" dirty="0">
              <a:solidFill>
                <a:srgbClr val="FBF67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05961" y="1643576"/>
            <a:ext cx="349715" cy="349715"/>
            <a:chOff x="7805961" y="1643576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7805961" y="1643576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890818" y="1728433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268796" y="4794693"/>
            <a:ext cx="126188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3E15A"/>
                </a:solidFill>
                <a:cs typeface="+mn-ea"/>
                <a:sym typeface="+mn-lt"/>
              </a:rPr>
              <a:t>王丹煜</a:t>
            </a:r>
            <a:endParaRPr lang="zh-CN" altLang="en-US" sz="2800" b="1" dirty="0">
              <a:solidFill>
                <a:srgbClr val="F3E15A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53124" y="3397433"/>
            <a:ext cx="5210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3E15A"/>
                </a:solidFill>
                <a:latin typeface="楷体" panose="02010609060101010101" charset="-122"/>
                <a:ea typeface="楷体" panose="02010609060101010101" charset="-122"/>
              </a:rPr>
              <a:t>E9-</a:t>
            </a:r>
            <a:r>
              <a:rPr lang="zh-CN" altLang="en-US" sz="3200">
                <a:solidFill>
                  <a:srgbClr val="F3E15A"/>
                </a:solidFill>
                <a:latin typeface="楷体" panose="02010609060101010101" charset="-122"/>
                <a:ea typeface="楷体" panose="02010609060101010101" charset="-122"/>
              </a:rPr>
              <a:t>可视化应用</a:t>
            </a:r>
            <a:endParaRPr lang="zh-CN" altLang="en-US" sz="3200">
              <a:solidFill>
                <a:srgbClr val="F3E15A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  <p:bldP spid="15" grpId="0" bldLvl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" y="1418590"/>
            <a:ext cx="5274310" cy="40208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008" y="1056005"/>
            <a:ext cx="5271135" cy="4961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 rot="5520000" flipH="1" flipV="1"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rot="21480000" flipH="1" flipV="1">
            <a:off x="18455" y="-176598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50000"/>
                  </a:srgbClr>
                </a:gs>
                <a:gs pos="100000">
                  <a:srgbClr val="DEAE22">
                    <a:alpha val="4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4728" y="4017031"/>
            <a:ext cx="5172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BF670"/>
                </a:solidFill>
                <a:cs typeface="+mn-ea"/>
                <a:sym typeface="+mn-lt"/>
              </a:rPr>
              <a:t>THANK   YOU</a:t>
            </a:r>
            <a:endParaRPr lang="zh-CN" altLang="en-US" sz="6000" b="1" dirty="0">
              <a:solidFill>
                <a:srgbClr val="FBF67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98396" y="2637935"/>
            <a:ext cx="349715" cy="349715"/>
            <a:chOff x="2998396" y="2637935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2998396" y="2637935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3083253" y="2722792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C 0.08997 -0.23727 0.27018 -0.30185 0.40208 -0.14375 C 0.53385 0.01435 0.5681 0.33611 0.47812 0.57315 C 0.38789 0.81088 0.20768 0.87408 0.07591 0.71597 C -0.05599 0.55787 -0.09011 0.2375 1.875E-6 -1.85185E-6 Z " pathEditMode="relative" rAng="18240000" ptsTypes="AAA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6" y="2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 18"/>
          <p:cNvSpPr>
            <a:spLocks noChangeAspect="1"/>
          </p:cNvSpPr>
          <p:nvPr/>
        </p:nvSpPr>
        <p:spPr>
          <a:xfrm>
            <a:off x="-14068" y="-12959"/>
            <a:ext cx="6102008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3925912" y="1298339"/>
            <a:ext cx="6484179" cy="6484179"/>
          </a:xfrm>
          <a:prstGeom prst="ellipse">
            <a:avLst/>
          </a:prstGeom>
          <a:noFill/>
          <a:ln w="9525"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72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715065" y="-558596"/>
            <a:ext cx="0" cy="23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554276" y="1784252"/>
            <a:ext cx="349715" cy="349715"/>
            <a:chOff x="2554276" y="1784252"/>
            <a:chExt cx="349715" cy="349715"/>
          </a:xfrm>
        </p:grpSpPr>
        <p:sp>
          <p:nvSpPr>
            <p:cNvPr id="25" name="椭圆 24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54482" y="2238039"/>
            <a:ext cx="2493645" cy="11068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DEFFA"/>
                </a:solidFill>
                <a:cs typeface="+mn-ea"/>
                <a:sym typeface="+mn-lt"/>
              </a:rPr>
              <a:t>         </a:t>
            </a:r>
            <a:r>
              <a:rPr lang="zh-CN" altLang="en-US" sz="6600" b="1" dirty="0">
                <a:solidFill>
                  <a:srgbClr val="F3E15A"/>
                </a:solidFill>
                <a:cs typeface="+mn-ea"/>
                <a:sym typeface="+mn-lt"/>
              </a:rPr>
              <a:t>内容</a:t>
            </a:r>
            <a:endParaRPr lang="zh-CN" altLang="en-US" sz="6600" b="1" dirty="0">
              <a:solidFill>
                <a:srgbClr val="F3E15A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60757" y="2477425"/>
            <a:ext cx="2689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flotr2 js</a:t>
            </a:r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库和数据库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40345" y="3967477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饼状图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6341016" y="3224385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6341016" y="4040636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6341016" y="2617325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63297" y="312957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柱状图</a:t>
            </a:r>
            <a:endParaRPr lang="zh-CN" altLang="en-US" sz="24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33" grpId="0" bldLvl="0" animBg="1"/>
      <p:bldP spid="34" grpId="0"/>
      <p:bldP spid="36" grpId="0"/>
      <p:bldP spid="38" grpId="0" animBg="1"/>
      <p:bldP spid="39" grpId="0" animBg="1"/>
      <p:bldP spid="6" grpId="0" bldLvl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97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287783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PART   01</a:t>
            </a:r>
            <a:endParaRPr lang="en-US" altLang="zh-CN" sz="3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288415" y="3965487"/>
            <a:ext cx="2660015" cy="5530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3000" b="1" dirty="0">
                <a:solidFill>
                  <a:schemeClr val="bg1"/>
                </a:solidFill>
                <a:cs typeface="+mn-ea"/>
                <a:sym typeface="+mn-lt"/>
              </a:rPr>
              <a:t>flotr2</a:t>
            </a:r>
            <a:r>
              <a:rPr lang="zh-CN" altLang="en-US" sz="3000" b="1" dirty="0">
                <a:solidFill>
                  <a:schemeClr val="bg1"/>
                </a:solidFill>
                <a:cs typeface="+mn-ea"/>
                <a:sym typeface="+mn-lt"/>
              </a:rPr>
              <a:t>和数据库</a:t>
            </a:r>
            <a:endParaRPr lang="zh-CN" altLang="en-US" sz="3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8" grpId="0" bldLvl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2780" y="691515"/>
            <a:ext cx="342646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EFEFE"/>
                </a:solidFill>
                <a:cs typeface="+mn-ea"/>
                <a:sym typeface="+mn-lt"/>
              </a:rPr>
              <a:t>flotr2</a:t>
            </a:r>
            <a:endParaRPr lang="en-US" altLang="zh-CN" sz="24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" y="1400810"/>
            <a:ext cx="3780790" cy="2009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1151890"/>
            <a:ext cx="3399790" cy="439991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52780" y="691515"/>
            <a:ext cx="631380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 b="1" dirty="0">
                <a:solidFill>
                  <a:srgbClr val="FEFEFE"/>
                </a:solidFill>
                <a:cs typeface="+mn-ea"/>
                <a:sym typeface="+mn-lt"/>
              </a:rPr>
              <a:t>flotr2</a:t>
            </a:r>
            <a:endParaRPr lang="en-US" altLang="zh-CN" sz="24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22035" y="537210"/>
            <a:ext cx="631380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 b="1" dirty="0">
                <a:solidFill>
                  <a:srgbClr val="FEFEFE"/>
                </a:solidFill>
                <a:cs typeface="+mn-ea"/>
                <a:sym typeface="+mn-lt"/>
              </a:rPr>
              <a:t>flotr2-master</a:t>
            </a:r>
            <a:endParaRPr lang="en-US" altLang="zh-CN" sz="24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2780" y="691515"/>
            <a:ext cx="63138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EFEFE"/>
                </a:solidFill>
                <a:cs typeface="+mn-ea"/>
                <a:sym typeface="+mn-lt"/>
              </a:rPr>
              <a:t>demo</a:t>
            </a:r>
            <a:r>
              <a:rPr lang="zh-CN" altLang="en-US" sz="2400" b="1" dirty="0">
                <a:solidFill>
                  <a:srgbClr val="FEFEFE"/>
                </a:solidFill>
                <a:cs typeface="+mn-ea"/>
                <a:sym typeface="+mn-lt"/>
              </a:rPr>
              <a:t>：</a:t>
            </a:r>
            <a:endParaRPr lang="zh-CN" altLang="en-US" sz="24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pic>
        <p:nvPicPr>
          <p:cNvPr id="11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1565" y="1657985"/>
            <a:ext cx="7765415" cy="4210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2780" y="691515"/>
            <a:ext cx="63138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EFEFE"/>
                </a:solidFill>
                <a:cs typeface="+mn-ea"/>
                <a:sym typeface="+mn-lt"/>
              </a:rPr>
              <a:t>数据库语句</a:t>
            </a:r>
            <a:r>
              <a:rPr lang="zh-CN" altLang="en-US" sz="2400" b="1" dirty="0">
                <a:solidFill>
                  <a:srgbClr val="FEFEFE"/>
                </a:solidFill>
                <a:cs typeface="+mn-ea"/>
                <a:sym typeface="+mn-lt"/>
              </a:rPr>
              <a:t>：</a:t>
            </a:r>
            <a:endParaRPr lang="zh-CN" altLang="en-US" sz="24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365" y="1711960"/>
            <a:ext cx="9714865" cy="629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35" y="2517775"/>
            <a:ext cx="3006725" cy="3584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287783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PART   02</a:t>
            </a:r>
            <a:endParaRPr lang="en-US" altLang="zh-CN" sz="3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065874" y="3686087"/>
            <a:ext cx="12496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柱状图</a:t>
            </a:r>
            <a:endParaRPr lang="zh-CN" altLang="en-US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8" grpId="0" bldLvl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54" y="-780"/>
            <a:ext cx="12205554" cy="68492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1390650"/>
            <a:ext cx="5348605" cy="40773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" name="矩形 58"/>
          <p:cNvSpPr/>
          <p:nvPr/>
        </p:nvSpPr>
        <p:spPr>
          <a:xfrm>
            <a:off x="652780" y="691515"/>
            <a:ext cx="631380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 b="1" dirty="0">
                <a:solidFill>
                  <a:srgbClr val="FEFEFE"/>
                </a:solidFill>
                <a:cs typeface="+mn-ea"/>
                <a:sym typeface="+mn-lt"/>
              </a:rPr>
              <a:t>index1.html</a:t>
            </a:r>
            <a:r>
              <a:rPr lang="zh-CN" altLang="en-US" sz="2400" b="1" dirty="0">
                <a:solidFill>
                  <a:srgbClr val="FEFEFE"/>
                </a:solidFill>
                <a:cs typeface="+mn-ea"/>
                <a:sym typeface="+mn-lt"/>
              </a:rPr>
              <a:t>：</a:t>
            </a:r>
            <a:endParaRPr lang="zh-CN" altLang="en-US" sz="2400" b="1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855" y="1391285"/>
            <a:ext cx="6038215" cy="4226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40894" y="2570876"/>
            <a:ext cx="2748915" cy="7683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PART   03</a:t>
            </a:r>
            <a:endParaRPr lang="en-US" altLang="zh-CN" sz="3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752944" y="3965487"/>
            <a:ext cx="12496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cs typeface="+mn-ea"/>
                <a:sym typeface="+mn-lt"/>
              </a:rPr>
              <a:t>饼状图</a:t>
            </a:r>
            <a:endParaRPr lang="zh-CN" altLang="en-US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8" grpId="0" bldLvl="0" animBg="1"/>
      <p:bldP spid="12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演示</Application>
  <PresentationFormat>宽屏</PresentationFormat>
  <Paragraphs>40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楷体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https://cyppt.taobao.com/</cp:keywords>
  <dc:description>https://cyppt.taobao.com/</dc:description>
  <dc:subject>丫丫精饰</dc:subject>
  <cp:category>https://cyppt.taobao.com/</cp:category>
  <cp:lastModifiedBy>amber</cp:lastModifiedBy>
  <cp:revision>277</cp:revision>
  <dcterms:created xsi:type="dcterms:W3CDTF">2015-11-23T13:04:00Z</dcterms:created>
  <dcterms:modified xsi:type="dcterms:W3CDTF">2018-01-03T08:10:29Z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